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4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202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12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080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5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43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9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9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6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3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7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9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0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BC648-CC65-4E4E-9B11-5C433BBECE7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42276D-1C65-4CFB-BE18-2DB954CB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164931"/>
            <a:ext cx="7766936" cy="1646302"/>
          </a:xfrm>
        </p:spPr>
        <p:txBody>
          <a:bodyPr/>
          <a:lstStyle/>
          <a:p>
            <a:r>
              <a:rPr lang="en-US" b="1" dirty="0"/>
              <a:t>Insights from National Accounts, Franchisors, and Distributor Representatives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002148"/>
            <a:ext cx="7766936" cy="1096899"/>
          </a:xfrm>
        </p:spPr>
        <p:txBody>
          <a:bodyPr>
            <a:normAutofit/>
          </a:bodyPr>
          <a:lstStyle/>
          <a:p>
            <a:r>
              <a:rPr lang="en-US" sz="2800" b="1" dirty="0"/>
              <a:t>Moderator: </a:t>
            </a:r>
            <a:r>
              <a:rPr lang="en-US" sz="2800" dirty="0"/>
              <a:t> Kevin FitzPatrick</a:t>
            </a:r>
            <a:r>
              <a:rPr lang="en-US" sz="2800" dirty="0"/>
              <a:t>, </a:t>
            </a:r>
            <a:r>
              <a:rPr lang="en-US" sz="2800" dirty="0" err="1"/>
              <a:t>Farsight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605" y="6099047"/>
            <a:ext cx="2870395" cy="7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87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Panelists</a:t>
            </a:r>
            <a:endParaRPr lang="en-US" sz="4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021" y="6089904"/>
            <a:ext cx="2904979" cy="768096"/>
          </a:xfrm>
        </p:spPr>
      </p:pic>
      <p:sp>
        <p:nvSpPr>
          <p:cNvPr id="3" name="TextBox 2"/>
          <p:cNvSpPr txBox="1"/>
          <p:nvPr/>
        </p:nvSpPr>
        <p:spPr>
          <a:xfrm>
            <a:off x="677334" y="1642262"/>
            <a:ext cx="875013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Bob Augustine, Technical Training Manager, Christian Brothers </a:t>
            </a:r>
            <a:r>
              <a:rPr lang="en-US" sz="3000" dirty="0" smtClean="0"/>
              <a:t>Automotive</a:t>
            </a:r>
          </a:p>
          <a:p>
            <a:endParaRPr lang="en-US" sz="1000" dirty="0"/>
          </a:p>
          <a:p>
            <a:r>
              <a:rPr lang="en-US" sz="3000" dirty="0"/>
              <a:t>Chris Chesney, Senior Director Customer Training, </a:t>
            </a:r>
            <a:r>
              <a:rPr lang="en-US" sz="3000" dirty="0" err="1" smtClean="0"/>
              <a:t>Carquest</a:t>
            </a:r>
            <a:endParaRPr lang="en-US" sz="3000" dirty="0" smtClean="0"/>
          </a:p>
          <a:p>
            <a:endParaRPr lang="en-US" sz="1000" dirty="0"/>
          </a:p>
          <a:p>
            <a:r>
              <a:rPr lang="en-US" sz="3000" dirty="0"/>
              <a:t>George Hoffman, Manager, Automotive </a:t>
            </a:r>
            <a:r>
              <a:rPr lang="en-US" sz="3000" dirty="0" smtClean="0"/>
              <a:t>Assets, Sears Automotive</a:t>
            </a:r>
          </a:p>
          <a:p>
            <a:endParaRPr lang="en-US" sz="1000" dirty="0"/>
          </a:p>
          <a:p>
            <a:r>
              <a:rPr lang="en-US" sz="3000" dirty="0"/>
              <a:t>Rob Morrell, Director, </a:t>
            </a:r>
            <a:r>
              <a:rPr lang="en-US" sz="3000" dirty="0" smtClean="0"/>
              <a:t>Training, </a:t>
            </a:r>
            <a:r>
              <a:rPr lang="en-US" sz="3000" dirty="0" err="1" smtClean="0"/>
              <a:t>Worldpac</a:t>
            </a:r>
            <a:endParaRPr lang="en-US" sz="3000" dirty="0" smtClean="0"/>
          </a:p>
          <a:p>
            <a:endParaRPr lang="en-US" sz="1000" dirty="0"/>
          </a:p>
          <a:p>
            <a:r>
              <a:rPr lang="en-US" sz="3000" dirty="0"/>
              <a:t>Bill Nuckols, Service Operations, CarMax Auto Superstores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840782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DED90A7-422A-4B53-8F48-433E1AFAEFCE}" vid="{E8320490-03E9-4AD0-A592-19AC4DEE34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eti 7-16</Template>
  <TotalTime>149</TotalTime>
  <Words>59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 3</vt:lpstr>
      <vt:lpstr>Facet</vt:lpstr>
      <vt:lpstr>Insights from National Accounts, Franchisors, and Distributor Representatives</vt:lpstr>
      <vt:lpstr>Panelists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Matz</dc:creator>
  <cp:lastModifiedBy>J Korosec</cp:lastModifiedBy>
  <cp:revision>8</cp:revision>
  <dcterms:created xsi:type="dcterms:W3CDTF">2016-11-14T15:26:41Z</dcterms:created>
  <dcterms:modified xsi:type="dcterms:W3CDTF">2017-04-24T21:17:26Z</dcterms:modified>
</cp:coreProperties>
</file>