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390" r:id="rId3"/>
    <p:sldId id="391" r:id="rId4"/>
    <p:sldId id="387" r:id="rId5"/>
    <p:sldId id="376" r:id="rId6"/>
    <p:sldId id="377" r:id="rId7"/>
    <p:sldId id="397" r:id="rId8"/>
    <p:sldId id="378" r:id="rId9"/>
    <p:sldId id="392" r:id="rId10"/>
    <p:sldId id="393" r:id="rId11"/>
    <p:sldId id="400" r:id="rId12"/>
    <p:sldId id="401" r:id="rId13"/>
    <p:sldId id="399" r:id="rId14"/>
    <p:sldId id="32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2887">
          <p15:clr>
            <a:srgbClr val="A4A3A4"/>
          </p15:clr>
        </p15:guide>
        <p15:guide id="3" orient="horz" pos="479">
          <p15:clr>
            <a:srgbClr val="A4A3A4"/>
          </p15:clr>
        </p15:guide>
        <p15:guide id="4" orient="horz" pos="238">
          <p15:clr>
            <a:srgbClr val="A4A3A4"/>
          </p15:clr>
        </p15:guide>
        <p15:guide id="5" orient="horz" pos="1618">
          <p15:clr>
            <a:srgbClr val="A4A3A4"/>
          </p15:clr>
        </p15:guide>
        <p15:guide id="6" orient="horz" pos="564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  <p15:guide id="9" pos="5302">
          <p15:clr>
            <a:srgbClr val="A4A3A4"/>
          </p15:clr>
        </p15:guide>
        <p15:guide id="10" pos="5472">
          <p15:clr>
            <a:srgbClr val="A4A3A4"/>
          </p15:clr>
        </p15:guide>
        <p15:guide id="11" pos="55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3D"/>
    <a:srgbClr val="616265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2323" autoAdjust="0"/>
  </p:normalViewPr>
  <p:slideViewPr>
    <p:cSldViewPr>
      <p:cViewPr varScale="1">
        <p:scale>
          <a:sx n="83" d="100"/>
          <a:sy n="83" d="100"/>
        </p:scale>
        <p:origin x="516" y="90"/>
      </p:cViewPr>
      <p:guideLst>
        <p:guide orient="horz"/>
        <p:guide orient="horz" pos="2887"/>
        <p:guide orient="horz" pos="479"/>
        <p:guide orient="horz" pos="238"/>
        <p:guide orient="horz" pos="1618"/>
        <p:guide orient="horz" pos="564"/>
        <p:guide pos="2880"/>
        <p:guide pos="288"/>
        <p:guide pos="5302"/>
        <p:guide pos="5472"/>
        <p:guide pos="55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29DBA-7747-4A5E-9DD6-9855D235BC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5CD6F-3D92-45CC-B111-FD7760646D3B}">
      <dgm:prSet phldrT="[Text]" custT="1"/>
      <dgm:spPr/>
      <dgm:t>
        <a:bodyPr/>
        <a:lstStyle/>
        <a:p>
          <a:r>
            <a:rPr lang="en-US" sz="1400" dirty="0"/>
            <a:t>SAE-ISO Automotive Cybersecurity Engineering JWG Committee</a:t>
          </a:r>
        </a:p>
        <a:p>
          <a:r>
            <a:rPr lang="en-US" sz="1100" dirty="0"/>
            <a:t>Co-</a:t>
          </a:r>
          <a:r>
            <a:rPr lang="en-US" sz="1100" dirty="0" err="1"/>
            <a:t>Convenors</a:t>
          </a:r>
          <a:r>
            <a:rPr lang="en-US" sz="1100" dirty="0"/>
            <a:t>: Lisa </a:t>
          </a:r>
          <a:r>
            <a:rPr lang="en-US" sz="1100" dirty="0" err="1"/>
            <a:t>Boran</a:t>
          </a:r>
          <a:r>
            <a:rPr lang="en-US" sz="1100" dirty="0"/>
            <a:t>, Ford,  SAE</a:t>
          </a:r>
        </a:p>
        <a:p>
          <a:r>
            <a:rPr lang="en-US" sz="1100" dirty="0" err="1"/>
            <a:t>Gido</a:t>
          </a:r>
          <a:r>
            <a:rPr lang="en-US" sz="1100" dirty="0"/>
            <a:t>-</a:t>
          </a:r>
          <a:r>
            <a:rPr lang="en-US" sz="1100" dirty="0" err="1"/>
            <a:t>Scharfenberger</a:t>
          </a:r>
          <a:r>
            <a:rPr lang="en-US" sz="1100" dirty="0"/>
            <a:t>-Fabian, </a:t>
          </a:r>
          <a:r>
            <a:rPr lang="en-US" sz="1100" dirty="0" err="1"/>
            <a:t>Carmeq</a:t>
          </a:r>
          <a:r>
            <a:rPr lang="en-US" sz="1100" dirty="0"/>
            <a:t>, ISO</a:t>
          </a:r>
        </a:p>
      </dgm:t>
    </dgm:pt>
    <dgm:pt modelId="{4ADFAC59-EDF4-4D95-BDBA-23505A2CE618}" type="parTrans" cxnId="{A71EC9C8-2AB6-43EF-BA65-42B72DEA6FD1}">
      <dgm:prSet/>
      <dgm:spPr/>
      <dgm:t>
        <a:bodyPr/>
        <a:lstStyle/>
        <a:p>
          <a:endParaRPr lang="en-US" sz="1600"/>
        </a:p>
      </dgm:t>
    </dgm:pt>
    <dgm:pt modelId="{20A55923-4312-4CB2-BAA4-708394B33F36}" type="sibTrans" cxnId="{A71EC9C8-2AB6-43EF-BA65-42B72DEA6FD1}">
      <dgm:prSet/>
      <dgm:spPr/>
      <dgm:t>
        <a:bodyPr/>
        <a:lstStyle/>
        <a:p>
          <a:endParaRPr lang="en-US" sz="1600"/>
        </a:p>
      </dgm:t>
    </dgm:pt>
    <dgm:pt modelId="{2E8B7886-FDCA-4D73-923A-5B36EFDE2963}">
      <dgm:prSet phldrT="[Text]" custT="1"/>
      <dgm:spPr/>
      <dgm:t>
        <a:bodyPr/>
        <a:lstStyle/>
        <a:p>
          <a:r>
            <a:rPr lang="en-US" sz="1400" b="0" dirty="0"/>
            <a:t>Risk Management Project Team</a:t>
          </a:r>
        </a:p>
      </dgm:t>
    </dgm:pt>
    <dgm:pt modelId="{A964F6FA-FB05-471B-B9F8-4261F18C80F6}" type="parTrans" cxnId="{D8DCAC8A-F3BD-4E6E-BC60-173ABAADB9B2}">
      <dgm:prSet/>
      <dgm:spPr/>
      <dgm:t>
        <a:bodyPr/>
        <a:lstStyle/>
        <a:p>
          <a:endParaRPr lang="en-US" sz="1600"/>
        </a:p>
      </dgm:t>
    </dgm:pt>
    <dgm:pt modelId="{34A16CF2-6193-4066-AA85-18DA9F123F71}" type="sibTrans" cxnId="{D8DCAC8A-F3BD-4E6E-BC60-173ABAADB9B2}">
      <dgm:prSet/>
      <dgm:spPr/>
      <dgm:t>
        <a:bodyPr/>
        <a:lstStyle/>
        <a:p>
          <a:endParaRPr lang="en-US" sz="1600"/>
        </a:p>
      </dgm:t>
    </dgm:pt>
    <dgm:pt modelId="{B91EA307-BB3E-48D9-B4D9-AF0FBDE1877F}">
      <dgm:prSet phldrT="[Text]" custT="1"/>
      <dgm:spPr/>
      <dgm:t>
        <a:bodyPr/>
        <a:lstStyle/>
        <a:p>
          <a:r>
            <a:rPr lang="en-US" sz="1400" dirty="0"/>
            <a:t>Product Development Project Team</a:t>
          </a:r>
        </a:p>
      </dgm:t>
    </dgm:pt>
    <dgm:pt modelId="{32864E12-6B02-4A03-9E0E-5A3F2D133DC4}" type="parTrans" cxnId="{10F5D0D2-BCE1-41CB-B7B1-76F255464EBD}">
      <dgm:prSet/>
      <dgm:spPr/>
      <dgm:t>
        <a:bodyPr/>
        <a:lstStyle/>
        <a:p>
          <a:endParaRPr lang="en-US" sz="1600"/>
        </a:p>
      </dgm:t>
    </dgm:pt>
    <dgm:pt modelId="{70527DB9-4212-4AE8-AC70-AE832CAB960B}" type="sibTrans" cxnId="{10F5D0D2-BCE1-41CB-B7B1-76F255464EBD}">
      <dgm:prSet/>
      <dgm:spPr/>
      <dgm:t>
        <a:bodyPr/>
        <a:lstStyle/>
        <a:p>
          <a:endParaRPr lang="en-US" sz="1600"/>
        </a:p>
      </dgm:t>
    </dgm:pt>
    <dgm:pt modelId="{4B997BD5-C640-4373-8E80-D3D80765B547}">
      <dgm:prSet phldrT="[Text]"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dirty="0"/>
            <a:t>Operations Maintenance and Other Processes Project Team</a:t>
          </a:r>
        </a:p>
      </dgm:t>
    </dgm:pt>
    <dgm:pt modelId="{3530BF87-3C65-4517-A573-41B4D7C02960}" type="parTrans" cxnId="{DC3A0946-5BB5-402D-9CF1-656AFB38137D}">
      <dgm:prSet/>
      <dgm:spPr/>
      <dgm:t>
        <a:bodyPr/>
        <a:lstStyle/>
        <a:p>
          <a:endParaRPr lang="en-US" sz="1600"/>
        </a:p>
      </dgm:t>
    </dgm:pt>
    <dgm:pt modelId="{6EA707D1-7869-4CE7-B665-2FFBD194A629}" type="sibTrans" cxnId="{DC3A0946-5BB5-402D-9CF1-656AFB38137D}">
      <dgm:prSet/>
      <dgm:spPr/>
      <dgm:t>
        <a:bodyPr/>
        <a:lstStyle/>
        <a:p>
          <a:endParaRPr lang="en-US" sz="1600"/>
        </a:p>
      </dgm:t>
    </dgm:pt>
    <dgm:pt modelId="{7A24C7D9-860F-480B-A9DE-23A452EF74BA}">
      <dgm:prSet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Process Overview and Inter-dependencies Project Team</a:t>
          </a:r>
        </a:p>
      </dgm:t>
    </dgm:pt>
    <dgm:pt modelId="{E5716B4C-D52C-48C6-8CED-90E255E231E0}" type="parTrans" cxnId="{8D9A5E1D-66FB-496E-B298-DBA2C5A9F2FE}">
      <dgm:prSet/>
      <dgm:spPr/>
      <dgm:t>
        <a:bodyPr/>
        <a:lstStyle/>
        <a:p>
          <a:endParaRPr lang="en-US" sz="1600"/>
        </a:p>
      </dgm:t>
    </dgm:pt>
    <dgm:pt modelId="{59B1669E-8038-45F9-9F6D-B3A5A485B5C9}" type="sibTrans" cxnId="{8D9A5E1D-66FB-496E-B298-DBA2C5A9F2FE}">
      <dgm:prSet/>
      <dgm:spPr/>
      <dgm:t>
        <a:bodyPr/>
        <a:lstStyle/>
        <a:p>
          <a:endParaRPr lang="en-US" sz="1600"/>
        </a:p>
      </dgm:t>
    </dgm:pt>
    <dgm:pt modelId="{93F33235-DA49-491C-A57A-05062298D75B}" type="pres">
      <dgm:prSet presAssocID="{12A29DBA-7747-4A5E-9DD6-9855D235BC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E5F529-9567-45D4-9CA6-984B1730EB6D}" type="pres">
      <dgm:prSet presAssocID="{5D55CD6F-3D92-45CC-B111-FD7760646D3B}" presName="hierRoot1" presStyleCnt="0">
        <dgm:presLayoutVars>
          <dgm:hierBranch val="init"/>
        </dgm:presLayoutVars>
      </dgm:prSet>
      <dgm:spPr/>
    </dgm:pt>
    <dgm:pt modelId="{22E5C4B2-88D0-4388-A846-9E5FC6246649}" type="pres">
      <dgm:prSet presAssocID="{5D55CD6F-3D92-45CC-B111-FD7760646D3B}" presName="rootComposite1" presStyleCnt="0"/>
      <dgm:spPr/>
    </dgm:pt>
    <dgm:pt modelId="{849F2AB4-8670-4AD8-AF22-4305F481C11D}" type="pres">
      <dgm:prSet presAssocID="{5D55CD6F-3D92-45CC-B111-FD7760646D3B}" presName="rootText1" presStyleLbl="node0" presStyleIdx="0" presStyleCnt="1" custScaleX="201719" custScaleY="299911" custLinFactNeighborY="-13">
        <dgm:presLayoutVars>
          <dgm:chPref val="3"/>
        </dgm:presLayoutVars>
      </dgm:prSet>
      <dgm:spPr/>
    </dgm:pt>
    <dgm:pt modelId="{409BFBC8-9147-40F6-97C0-AB0196188596}" type="pres">
      <dgm:prSet presAssocID="{5D55CD6F-3D92-45CC-B111-FD7760646D3B}" presName="rootConnector1" presStyleLbl="node1" presStyleIdx="0" presStyleCnt="0"/>
      <dgm:spPr/>
    </dgm:pt>
    <dgm:pt modelId="{0B78A5AF-7ADE-48CE-A02A-8244A21DC055}" type="pres">
      <dgm:prSet presAssocID="{5D55CD6F-3D92-45CC-B111-FD7760646D3B}" presName="hierChild2" presStyleCnt="0"/>
      <dgm:spPr/>
    </dgm:pt>
    <dgm:pt modelId="{FAEC8C79-162F-4634-A8D2-354F79D621EA}" type="pres">
      <dgm:prSet presAssocID="{A964F6FA-FB05-471B-B9F8-4261F18C80F6}" presName="Name37" presStyleLbl="parChTrans1D2" presStyleIdx="0" presStyleCnt="4"/>
      <dgm:spPr/>
    </dgm:pt>
    <dgm:pt modelId="{562B45B2-37D6-40E2-888E-08B86B2E244F}" type="pres">
      <dgm:prSet presAssocID="{2E8B7886-FDCA-4D73-923A-5B36EFDE2963}" presName="hierRoot2" presStyleCnt="0">
        <dgm:presLayoutVars>
          <dgm:hierBranch val="init"/>
        </dgm:presLayoutVars>
      </dgm:prSet>
      <dgm:spPr/>
    </dgm:pt>
    <dgm:pt modelId="{149F2F9D-7598-4D04-90C7-1151B11DE2E2}" type="pres">
      <dgm:prSet presAssocID="{2E8B7886-FDCA-4D73-923A-5B36EFDE2963}" presName="rootComposite" presStyleCnt="0"/>
      <dgm:spPr/>
    </dgm:pt>
    <dgm:pt modelId="{93ECA550-EE1E-41A0-95D7-053821EEA267}" type="pres">
      <dgm:prSet presAssocID="{2E8B7886-FDCA-4D73-923A-5B36EFDE2963}" presName="rootText" presStyleLbl="node2" presStyleIdx="0" presStyleCnt="4" custScaleX="116351" custScaleY="215196" custLinFactNeighborX="-149" custLinFactNeighborY="15724">
        <dgm:presLayoutVars>
          <dgm:chPref val="3"/>
        </dgm:presLayoutVars>
      </dgm:prSet>
      <dgm:spPr/>
    </dgm:pt>
    <dgm:pt modelId="{260E17D5-5E1A-4B06-8103-D69C1FE9A862}" type="pres">
      <dgm:prSet presAssocID="{2E8B7886-FDCA-4D73-923A-5B36EFDE2963}" presName="rootConnector" presStyleLbl="node2" presStyleIdx="0" presStyleCnt="4"/>
      <dgm:spPr/>
    </dgm:pt>
    <dgm:pt modelId="{BCA13F6F-0EC2-435D-8E39-ABA1E79E745D}" type="pres">
      <dgm:prSet presAssocID="{2E8B7886-FDCA-4D73-923A-5B36EFDE2963}" presName="hierChild4" presStyleCnt="0"/>
      <dgm:spPr/>
    </dgm:pt>
    <dgm:pt modelId="{7240E34C-6B91-495B-93AC-6CC897DE5DCB}" type="pres">
      <dgm:prSet presAssocID="{2E8B7886-FDCA-4D73-923A-5B36EFDE2963}" presName="hierChild5" presStyleCnt="0"/>
      <dgm:spPr/>
    </dgm:pt>
    <dgm:pt modelId="{A7CF4BD2-9EEB-4C54-8BFE-BD6716865B96}" type="pres">
      <dgm:prSet presAssocID="{32864E12-6B02-4A03-9E0E-5A3F2D133DC4}" presName="Name37" presStyleLbl="parChTrans1D2" presStyleIdx="1" presStyleCnt="4"/>
      <dgm:spPr/>
    </dgm:pt>
    <dgm:pt modelId="{8784522D-CB3A-4CC5-8843-C17640870C54}" type="pres">
      <dgm:prSet presAssocID="{B91EA307-BB3E-48D9-B4D9-AF0FBDE1877F}" presName="hierRoot2" presStyleCnt="0">
        <dgm:presLayoutVars>
          <dgm:hierBranch val="init"/>
        </dgm:presLayoutVars>
      </dgm:prSet>
      <dgm:spPr/>
    </dgm:pt>
    <dgm:pt modelId="{DE20322F-7FD8-4B40-BD8D-9C6175F19655}" type="pres">
      <dgm:prSet presAssocID="{B91EA307-BB3E-48D9-B4D9-AF0FBDE1877F}" presName="rootComposite" presStyleCnt="0"/>
      <dgm:spPr/>
    </dgm:pt>
    <dgm:pt modelId="{2E27E8D2-87B0-4E05-81A0-82D5126B5A5C}" type="pres">
      <dgm:prSet presAssocID="{B91EA307-BB3E-48D9-B4D9-AF0FBDE1877F}" presName="rootText" presStyleLbl="node2" presStyleIdx="1" presStyleCnt="4" custScaleX="115952" custScaleY="215195" custLinFactNeighborY="16010">
        <dgm:presLayoutVars>
          <dgm:chPref val="3"/>
        </dgm:presLayoutVars>
      </dgm:prSet>
      <dgm:spPr/>
    </dgm:pt>
    <dgm:pt modelId="{22A3B532-54EA-4759-8866-D7DD953B211E}" type="pres">
      <dgm:prSet presAssocID="{B91EA307-BB3E-48D9-B4D9-AF0FBDE1877F}" presName="rootConnector" presStyleLbl="node2" presStyleIdx="1" presStyleCnt="4"/>
      <dgm:spPr/>
    </dgm:pt>
    <dgm:pt modelId="{1BD664BB-02AF-4DE2-B0B9-35DC41DF8D2C}" type="pres">
      <dgm:prSet presAssocID="{B91EA307-BB3E-48D9-B4D9-AF0FBDE1877F}" presName="hierChild4" presStyleCnt="0"/>
      <dgm:spPr/>
    </dgm:pt>
    <dgm:pt modelId="{E1624A49-CA0F-4BD9-A8CE-DD83EDCE9CB4}" type="pres">
      <dgm:prSet presAssocID="{B91EA307-BB3E-48D9-B4D9-AF0FBDE1877F}" presName="hierChild5" presStyleCnt="0"/>
      <dgm:spPr/>
    </dgm:pt>
    <dgm:pt modelId="{A2166C90-2240-45F5-B9DA-C3A5C5CCC3EF}" type="pres">
      <dgm:prSet presAssocID="{3530BF87-3C65-4517-A573-41B4D7C02960}" presName="Name37" presStyleLbl="parChTrans1D2" presStyleIdx="2" presStyleCnt="4"/>
      <dgm:spPr/>
    </dgm:pt>
    <dgm:pt modelId="{D0743044-403D-4C7F-980C-F42B79998845}" type="pres">
      <dgm:prSet presAssocID="{4B997BD5-C640-4373-8E80-D3D80765B547}" presName="hierRoot2" presStyleCnt="0">
        <dgm:presLayoutVars>
          <dgm:hierBranch val="init"/>
        </dgm:presLayoutVars>
      </dgm:prSet>
      <dgm:spPr/>
    </dgm:pt>
    <dgm:pt modelId="{CEB35173-42EA-4543-B364-701DD7E909B5}" type="pres">
      <dgm:prSet presAssocID="{4B997BD5-C640-4373-8E80-D3D80765B547}" presName="rootComposite" presStyleCnt="0"/>
      <dgm:spPr/>
    </dgm:pt>
    <dgm:pt modelId="{48DA774A-0A2D-461C-9AFC-E44566D95F29}" type="pres">
      <dgm:prSet presAssocID="{4B997BD5-C640-4373-8E80-D3D80765B547}" presName="rootText" presStyleLbl="node2" presStyleIdx="2" presStyleCnt="4" custScaleX="109626" custScaleY="215195" custLinFactNeighborY="15028">
        <dgm:presLayoutVars>
          <dgm:chPref val="3"/>
        </dgm:presLayoutVars>
      </dgm:prSet>
      <dgm:spPr/>
    </dgm:pt>
    <dgm:pt modelId="{65594FE6-0E59-4695-9227-916D7228035A}" type="pres">
      <dgm:prSet presAssocID="{4B997BD5-C640-4373-8E80-D3D80765B547}" presName="rootConnector" presStyleLbl="node2" presStyleIdx="2" presStyleCnt="4"/>
      <dgm:spPr/>
    </dgm:pt>
    <dgm:pt modelId="{E2979C05-108F-4738-AAF4-553490A2AE16}" type="pres">
      <dgm:prSet presAssocID="{4B997BD5-C640-4373-8E80-D3D80765B547}" presName="hierChild4" presStyleCnt="0"/>
      <dgm:spPr/>
    </dgm:pt>
    <dgm:pt modelId="{65506AF3-8D10-4BD6-BE7D-36BB1395D3A1}" type="pres">
      <dgm:prSet presAssocID="{4B997BD5-C640-4373-8E80-D3D80765B547}" presName="hierChild5" presStyleCnt="0"/>
      <dgm:spPr/>
    </dgm:pt>
    <dgm:pt modelId="{EA262E15-7CF6-468E-A31C-7D1140897472}" type="pres">
      <dgm:prSet presAssocID="{E5716B4C-D52C-48C6-8CED-90E255E231E0}" presName="Name37" presStyleLbl="parChTrans1D2" presStyleIdx="3" presStyleCnt="4"/>
      <dgm:spPr/>
    </dgm:pt>
    <dgm:pt modelId="{2C093CDD-4F2D-4E42-A2DD-FA59C6E3A5F6}" type="pres">
      <dgm:prSet presAssocID="{7A24C7D9-860F-480B-A9DE-23A452EF74BA}" presName="hierRoot2" presStyleCnt="0">
        <dgm:presLayoutVars>
          <dgm:hierBranch val="init"/>
        </dgm:presLayoutVars>
      </dgm:prSet>
      <dgm:spPr/>
    </dgm:pt>
    <dgm:pt modelId="{2DEA6C8C-7C30-4ABC-82B9-2660CB8CDEAE}" type="pres">
      <dgm:prSet presAssocID="{7A24C7D9-860F-480B-A9DE-23A452EF74BA}" presName="rootComposite" presStyleCnt="0"/>
      <dgm:spPr/>
    </dgm:pt>
    <dgm:pt modelId="{810EC94D-DD26-4C32-BD3E-C541A59FDA38}" type="pres">
      <dgm:prSet presAssocID="{7A24C7D9-860F-480B-A9DE-23A452EF74BA}" presName="rootText" presStyleLbl="node2" presStyleIdx="3" presStyleCnt="4" custScaleX="123387" custScaleY="215195" custLinFactNeighborY="16010">
        <dgm:presLayoutVars>
          <dgm:chPref val="3"/>
        </dgm:presLayoutVars>
      </dgm:prSet>
      <dgm:spPr/>
    </dgm:pt>
    <dgm:pt modelId="{85CE2788-1D23-4A28-8AA7-99F61C56C201}" type="pres">
      <dgm:prSet presAssocID="{7A24C7D9-860F-480B-A9DE-23A452EF74BA}" presName="rootConnector" presStyleLbl="node2" presStyleIdx="3" presStyleCnt="4"/>
      <dgm:spPr/>
    </dgm:pt>
    <dgm:pt modelId="{F5DC8465-C084-44EC-8D3E-0B0D7815E427}" type="pres">
      <dgm:prSet presAssocID="{7A24C7D9-860F-480B-A9DE-23A452EF74BA}" presName="hierChild4" presStyleCnt="0"/>
      <dgm:spPr/>
    </dgm:pt>
    <dgm:pt modelId="{2AFD11C1-B23A-4CD4-B96C-C0617556E8E2}" type="pres">
      <dgm:prSet presAssocID="{7A24C7D9-860F-480B-A9DE-23A452EF74BA}" presName="hierChild5" presStyleCnt="0"/>
      <dgm:spPr/>
    </dgm:pt>
    <dgm:pt modelId="{6F0B739C-3B59-4432-97FF-1DDC68A949EA}" type="pres">
      <dgm:prSet presAssocID="{5D55CD6F-3D92-45CC-B111-FD7760646D3B}" presName="hierChild3" presStyleCnt="0"/>
      <dgm:spPr/>
    </dgm:pt>
  </dgm:ptLst>
  <dgm:cxnLst>
    <dgm:cxn modelId="{8D9A5E1D-66FB-496E-B298-DBA2C5A9F2FE}" srcId="{5D55CD6F-3D92-45CC-B111-FD7760646D3B}" destId="{7A24C7D9-860F-480B-A9DE-23A452EF74BA}" srcOrd="3" destOrd="0" parTransId="{E5716B4C-D52C-48C6-8CED-90E255E231E0}" sibTransId="{59B1669E-8038-45F9-9F6D-B3A5A485B5C9}"/>
    <dgm:cxn modelId="{FE5CEC20-794C-4C5A-817E-4D5A2E1FF62A}" type="presOf" srcId="{A964F6FA-FB05-471B-B9F8-4261F18C80F6}" destId="{FAEC8C79-162F-4634-A8D2-354F79D621EA}" srcOrd="0" destOrd="0" presId="urn:microsoft.com/office/officeart/2005/8/layout/orgChart1"/>
    <dgm:cxn modelId="{B2223436-91FE-40AA-834A-3B6E44E0B26A}" type="presOf" srcId="{4B997BD5-C640-4373-8E80-D3D80765B547}" destId="{48DA774A-0A2D-461C-9AFC-E44566D95F29}" srcOrd="0" destOrd="0" presId="urn:microsoft.com/office/officeart/2005/8/layout/orgChart1"/>
    <dgm:cxn modelId="{CB5C8C63-40DC-4AAC-BCAD-5D509363ECF6}" type="presOf" srcId="{12A29DBA-7747-4A5E-9DD6-9855D235BCDB}" destId="{93F33235-DA49-491C-A57A-05062298D75B}" srcOrd="0" destOrd="0" presId="urn:microsoft.com/office/officeart/2005/8/layout/orgChart1"/>
    <dgm:cxn modelId="{DC3A0946-5BB5-402D-9CF1-656AFB38137D}" srcId="{5D55CD6F-3D92-45CC-B111-FD7760646D3B}" destId="{4B997BD5-C640-4373-8E80-D3D80765B547}" srcOrd="2" destOrd="0" parTransId="{3530BF87-3C65-4517-A573-41B4D7C02960}" sibTransId="{6EA707D1-7869-4CE7-B665-2FFBD194A629}"/>
    <dgm:cxn modelId="{3F6D0647-F96A-4F22-ACE0-940773CFB6DF}" type="presOf" srcId="{32864E12-6B02-4A03-9E0E-5A3F2D133DC4}" destId="{A7CF4BD2-9EEB-4C54-8BFE-BD6716865B96}" srcOrd="0" destOrd="0" presId="urn:microsoft.com/office/officeart/2005/8/layout/orgChart1"/>
    <dgm:cxn modelId="{67FE134D-2065-49A8-AC69-3993F15FE4B2}" type="presOf" srcId="{2E8B7886-FDCA-4D73-923A-5B36EFDE2963}" destId="{260E17D5-5E1A-4B06-8103-D69C1FE9A862}" srcOrd="1" destOrd="0" presId="urn:microsoft.com/office/officeart/2005/8/layout/orgChart1"/>
    <dgm:cxn modelId="{241A2B4E-EC60-4DD2-82B7-B0FDFFA97CC6}" type="presOf" srcId="{7A24C7D9-860F-480B-A9DE-23A452EF74BA}" destId="{810EC94D-DD26-4C32-BD3E-C541A59FDA38}" srcOrd="0" destOrd="0" presId="urn:microsoft.com/office/officeart/2005/8/layout/orgChart1"/>
    <dgm:cxn modelId="{A7D2A255-6AC0-4986-9EE2-FCAD05795BF8}" type="presOf" srcId="{B91EA307-BB3E-48D9-B4D9-AF0FBDE1877F}" destId="{2E27E8D2-87B0-4E05-81A0-82D5126B5A5C}" srcOrd="0" destOrd="0" presId="urn:microsoft.com/office/officeart/2005/8/layout/orgChart1"/>
    <dgm:cxn modelId="{8D393E59-2688-4C1E-B3EC-1E91A9EBCEB4}" type="presOf" srcId="{5D55CD6F-3D92-45CC-B111-FD7760646D3B}" destId="{409BFBC8-9147-40F6-97C0-AB0196188596}" srcOrd="1" destOrd="0" presId="urn:microsoft.com/office/officeart/2005/8/layout/orgChart1"/>
    <dgm:cxn modelId="{D8DCAC8A-F3BD-4E6E-BC60-173ABAADB9B2}" srcId="{5D55CD6F-3D92-45CC-B111-FD7760646D3B}" destId="{2E8B7886-FDCA-4D73-923A-5B36EFDE2963}" srcOrd="0" destOrd="0" parTransId="{A964F6FA-FB05-471B-B9F8-4261F18C80F6}" sibTransId="{34A16CF2-6193-4066-AA85-18DA9F123F71}"/>
    <dgm:cxn modelId="{BC6324A2-4F40-4AD0-B186-354DDFC4BDA3}" type="presOf" srcId="{4B997BD5-C640-4373-8E80-D3D80765B547}" destId="{65594FE6-0E59-4695-9227-916D7228035A}" srcOrd="1" destOrd="0" presId="urn:microsoft.com/office/officeart/2005/8/layout/orgChart1"/>
    <dgm:cxn modelId="{06DB57AF-B08A-47B2-B4FB-82A5B42BFE34}" type="presOf" srcId="{B91EA307-BB3E-48D9-B4D9-AF0FBDE1877F}" destId="{22A3B532-54EA-4759-8866-D7DD953B211E}" srcOrd="1" destOrd="0" presId="urn:microsoft.com/office/officeart/2005/8/layout/orgChart1"/>
    <dgm:cxn modelId="{87CBD5B3-5C19-4D41-8C02-1949430F500D}" type="presOf" srcId="{5D55CD6F-3D92-45CC-B111-FD7760646D3B}" destId="{849F2AB4-8670-4AD8-AF22-4305F481C11D}" srcOrd="0" destOrd="0" presId="urn:microsoft.com/office/officeart/2005/8/layout/orgChart1"/>
    <dgm:cxn modelId="{24C95EB9-0B55-46AE-9792-8D9359593336}" type="presOf" srcId="{3530BF87-3C65-4517-A573-41B4D7C02960}" destId="{A2166C90-2240-45F5-B9DA-C3A5C5CCC3EF}" srcOrd="0" destOrd="0" presId="urn:microsoft.com/office/officeart/2005/8/layout/orgChart1"/>
    <dgm:cxn modelId="{A71EC9C8-2AB6-43EF-BA65-42B72DEA6FD1}" srcId="{12A29DBA-7747-4A5E-9DD6-9855D235BCDB}" destId="{5D55CD6F-3D92-45CC-B111-FD7760646D3B}" srcOrd="0" destOrd="0" parTransId="{4ADFAC59-EDF4-4D95-BDBA-23505A2CE618}" sibTransId="{20A55923-4312-4CB2-BAA4-708394B33F36}"/>
    <dgm:cxn modelId="{10F5D0D2-BCE1-41CB-B7B1-76F255464EBD}" srcId="{5D55CD6F-3D92-45CC-B111-FD7760646D3B}" destId="{B91EA307-BB3E-48D9-B4D9-AF0FBDE1877F}" srcOrd="1" destOrd="0" parTransId="{32864E12-6B02-4A03-9E0E-5A3F2D133DC4}" sibTransId="{70527DB9-4212-4AE8-AC70-AE832CAB960B}"/>
    <dgm:cxn modelId="{6DD009DD-076A-4BEC-B209-0A95C51E375A}" type="presOf" srcId="{2E8B7886-FDCA-4D73-923A-5B36EFDE2963}" destId="{93ECA550-EE1E-41A0-95D7-053821EEA267}" srcOrd="0" destOrd="0" presId="urn:microsoft.com/office/officeart/2005/8/layout/orgChart1"/>
    <dgm:cxn modelId="{E66B55F7-E480-4B9F-BB72-B284E9E8CDD8}" type="presOf" srcId="{E5716B4C-D52C-48C6-8CED-90E255E231E0}" destId="{EA262E15-7CF6-468E-A31C-7D1140897472}" srcOrd="0" destOrd="0" presId="urn:microsoft.com/office/officeart/2005/8/layout/orgChart1"/>
    <dgm:cxn modelId="{CD4EE7F7-5A86-4776-93DE-228056395FCC}" type="presOf" srcId="{7A24C7D9-860F-480B-A9DE-23A452EF74BA}" destId="{85CE2788-1D23-4A28-8AA7-99F61C56C201}" srcOrd="1" destOrd="0" presId="urn:microsoft.com/office/officeart/2005/8/layout/orgChart1"/>
    <dgm:cxn modelId="{F605DEE6-7FB3-4E6F-A399-3FA2ED19D400}" type="presParOf" srcId="{93F33235-DA49-491C-A57A-05062298D75B}" destId="{E2E5F529-9567-45D4-9CA6-984B1730EB6D}" srcOrd="0" destOrd="0" presId="urn:microsoft.com/office/officeart/2005/8/layout/orgChart1"/>
    <dgm:cxn modelId="{C71B9AF7-8C96-4838-8FF5-849F28F01FDA}" type="presParOf" srcId="{E2E5F529-9567-45D4-9CA6-984B1730EB6D}" destId="{22E5C4B2-88D0-4388-A846-9E5FC6246649}" srcOrd="0" destOrd="0" presId="urn:microsoft.com/office/officeart/2005/8/layout/orgChart1"/>
    <dgm:cxn modelId="{DDEBA561-280B-4E82-BF77-71F4BB3ADEFD}" type="presParOf" srcId="{22E5C4B2-88D0-4388-A846-9E5FC6246649}" destId="{849F2AB4-8670-4AD8-AF22-4305F481C11D}" srcOrd="0" destOrd="0" presId="urn:microsoft.com/office/officeart/2005/8/layout/orgChart1"/>
    <dgm:cxn modelId="{19A71177-EBD1-42FA-B558-170B49189020}" type="presParOf" srcId="{22E5C4B2-88D0-4388-A846-9E5FC6246649}" destId="{409BFBC8-9147-40F6-97C0-AB0196188596}" srcOrd="1" destOrd="0" presId="urn:microsoft.com/office/officeart/2005/8/layout/orgChart1"/>
    <dgm:cxn modelId="{5FD9D316-DAC7-476E-B06D-BCAD3B451497}" type="presParOf" srcId="{E2E5F529-9567-45D4-9CA6-984B1730EB6D}" destId="{0B78A5AF-7ADE-48CE-A02A-8244A21DC055}" srcOrd="1" destOrd="0" presId="urn:microsoft.com/office/officeart/2005/8/layout/orgChart1"/>
    <dgm:cxn modelId="{C8DBDA9A-FE3B-44EA-AF82-3473C59E2DCE}" type="presParOf" srcId="{0B78A5AF-7ADE-48CE-A02A-8244A21DC055}" destId="{FAEC8C79-162F-4634-A8D2-354F79D621EA}" srcOrd="0" destOrd="0" presId="urn:microsoft.com/office/officeart/2005/8/layout/orgChart1"/>
    <dgm:cxn modelId="{5AD34BFC-DE13-43D7-871A-79B4363D074F}" type="presParOf" srcId="{0B78A5AF-7ADE-48CE-A02A-8244A21DC055}" destId="{562B45B2-37D6-40E2-888E-08B86B2E244F}" srcOrd="1" destOrd="0" presId="urn:microsoft.com/office/officeart/2005/8/layout/orgChart1"/>
    <dgm:cxn modelId="{1FF4E740-D4D6-462D-AFBE-D7ADED5BD4E0}" type="presParOf" srcId="{562B45B2-37D6-40E2-888E-08B86B2E244F}" destId="{149F2F9D-7598-4D04-90C7-1151B11DE2E2}" srcOrd="0" destOrd="0" presId="urn:microsoft.com/office/officeart/2005/8/layout/orgChart1"/>
    <dgm:cxn modelId="{B5ACDC47-A9E9-4484-85D7-8F6B02641955}" type="presParOf" srcId="{149F2F9D-7598-4D04-90C7-1151B11DE2E2}" destId="{93ECA550-EE1E-41A0-95D7-053821EEA267}" srcOrd="0" destOrd="0" presId="urn:microsoft.com/office/officeart/2005/8/layout/orgChart1"/>
    <dgm:cxn modelId="{2F23253C-53DD-4EAD-9A3C-5114F3DF057E}" type="presParOf" srcId="{149F2F9D-7598-4D04-90C7-1151B11DE2E2}" destId="{260E17D5-5E1A-4B06-8103-D69C1FE9A862}" srcOrd="1" destOrd="0" presId="urn:microsoft.com/office/officeart/2005/8/layout/orgChart1"/>
    <dgm:cxn modelId="{AC177667-7988-40B0-8623-088393C19CFD}" type="presParOf" srcId="{562B45B2-37D6-40E2-888E-08B86B2E244F}" destId="{BCA13F6F-0EC2-435D-8E39-ABA1E79E745D}" srcOrd="1" destOrd="0" presId="urn:microsoft.com/office/officeart/2005/8/layout/orgChart1"/>
    <dgm:cxn modelId="{87D3FC98-2183-4269-9D0D-41A5488A0023}" type="presParOf" srcId="{562B45B2-37D6-40E2-888E-08B86B2E244F}" destId="{7240E34C-6B91-495B-93AC-6CC897DE5DCB}" srcOrd="2" destOrd="0" presId="urn:microsoft.com/office/officeart/2005/8/layout/orgChart1"/>
    <dgm:cxn modelId="{2692FB1F-D128-4A6C-9CB7-1CA81AF6A300}" type="presParOf" srcId="{0B78A5AF-7ADE-48CE-A02A-8244A21DC055}" destId="{A7CF4BD2-9EEB-4C54-8BFE-BD6716865B96}" srcOrd="2" destOrd="0" presId="urn:microsoft.com/office/officeart/2005/8/layout/orgChart1"/>
    <dgm:cxn modelId="{AE129678-C7A5-4691-A260-91DBECD9C12F}" type="presParOf" srcId="{0B78A5AF-7ADE-48CE-A02A-8244A21DC055}" destId="{8784522D-CB3A-4CC5-8843-C17640870C54}" srcOrd="3" destOrd="0" presId="urn:microsoft.com/office/officeart/2005/8/layout/orgChart1"/>
    <dgm:cxn modelId="{957476F0-142F-4D59-B705-D894D3C240D1}" type="presParOf" srcId="{8784522D-CB3A-4CC5-8843-C17640870C54}" destId="{DE20322F-7FD8-4B40-BD8D-9C6175F19655}" srcOrd="0" destOrd="0" presId="urn:microsoft.com/office/officeart/2005/8/layout/orgChart1"/>
    <dgm:cxn modelId="{0F3FFB7E-DDD2-462F-ABDC-59D224BC8008}" type="presParOf" srcId="{DE20322F-7FD8-4B40-BD8D-9C6175F19655}" destId="{2E27E8D2-87B0-4E05-81A0-82D5126B5A5C}" srcOrd="0" destOrd="0" presId="urn:microsoft.com/office/officeart/2005/8/layout/orgChart1"/>
    <dgm:cxn modelId="{54AA2977-D599-4A60-996B-F14145D4C87B}" type="presParOf" srcId="{DE20322F-7FD8-4B40-BD8D-9C6175F19655}" destId="{22A3B532-54EA-4759-8866-D7DD953B211E}" srcOrd="1" destOrd="0" presId="urn:microsoft.com/office/officeart/2005/8/layout/orgChart1"/>
    <dgm:cxn modelId="{1BCA44E7-E85D-4487-A66C-A865210F415E}" type="presParOf" srcId="{8784522D-CB3A-4CC5-8843-C17640870C54}" destId="{1BD664BB-02AF-4DE2-B0B9-35DC41DF8D2C}" srcOrd="1" destOrd="0" presId="urn:microsoft.com/office/officeart/2005/8/layout/orgChart1"/>
    <dgm:cxn modelId="{78D1FFD9-C71A-4775-8AAB-1448E8492969}" type="presParOf" srcId="{8784522D-CB3A-4CC5-8843-C17640870C54}" destId="{E1624A49-CA0F-4BD9-A8CE-DD83EDCE9CB4}" srcOrd="2" destOrd="0" presId="urn:microsoft.com/office/officeart/2005/8/layout/orgChart1"/>
    <dgm:cxn modelId="{FF169730-A11C-49AD-B597-E2C1102C6BAC}" type="presParOf" srcId="{0B78A5AF-7ADE-48CE-A02A-8244A21DC055}" destId="{A2166C90-2240-45F5-B9DA-C3A5C5CCC3EF}" srcOrd="4" destOrd="0" presId="urn:microsoft.com/office/officeart/2005/8/layout/orgChart1"/>
    <dgm:cxn modelId="{FF2BB5AA-1D2F-4C6C-9AE9-FE79616429C3}" type="presParOf" srcId="{0B78A5AF-7ADE-48CE-A02A-8244A21DC055}" destId="{D0743044-403D-4C7F-980C-F42B79998845}" srcOrd="5" destOrd="0" presId="urn:microsoft.com/office/officeart/2005/8/layout/orgChart1"/>
    <dgm:cxn modelId="{D620E723-8AEE-4ADC-8485-D73D657F97E9}" type="presParOf" srcId="{D0743044-403D-4C7F-980C-F42B79998845}" destId="{CEB35173-42EA-4543-B364-701DD7E909B5}" srcOrd="0" destOrd="0" presId="urn:microsoft.com/office/officeart/2005/8/layout/orgChart1"/>
    <dgm:cxn modelId="{F5B8C39C-724A-470B-9DE7-F8783FE891A4}" type="presParOf" srcId="{CEB35173-42EA-4543-B364-701DD7E909B5}" destId="{48DA774A-0A2D-461C-9AFC-E44566D95F29}" srcOrd="0" destOrd="0" presId="urn:microsoft.com/office/officeart/2005/8/layout/orgChart1"/>
    <dgm:cxn modelId="{F36B1C56-AB71-452C-B719-CC8BE7C4D506}" type="presParOf" srcId="{CEB35173-42EA-4543-B364-701DD7E909B5}" destId="{65594FE6-0E59-4695-9227-916D7228035A}" srcOrd="1" destOrd="0" presId="urn:microsoft.com/office/officeart/2005/8/layout/orgChart1"/>
    <dgm:cxn modelId="{1B7BEDFA-FD31-4D07-9AFF-AB8FED6E41FE}" type="presParOf" srcId="{D0743044-403D-4C7F-980C-F42B79998845}" destId="{E2979C05-108F-4738-AAF4-553490A2AE16}" srcOrd="1" destOrd="0" presId="urn:microsoft.com/office/officeart/2005/8/layout/orgChart1"/>
    <dgm:cxn modelId="{E250E43F-E7BA-45A1-B332-169E7A1515BC}" type="presParOf" srcId="{D0743044-403D-4C7F-980C-F42B79998845}" destId="{65506AF3-8D10-4BD6-BE7D-36BB1395D3A1}" srcOrd="2" destOrd="0" presId="urn:microsoft.com/office/officeart/2005/8/layout/orgChart1"/>
    <dgm:cxn modelId="{6D54688C-8904-4424-9AAE-E640B588679A}" type="presParOf" srcId="{0B78A5AF-7ADE-48CE-A02A-8244A21DC055}" destId="{EA262E15-7CF6-468E-A31C-7D1140897472}" srcOrd="6" destOrd="0" presId="urn:microsoft.com/office/officeart/2005/8/layout/orgChart1"/>
    <dgm:cxn modelId="{37D1EB9E-F474-457F-8BDD-5FCC6B33A8C2}" type="presParOf" srcId="{0B78A5AF-7ADE-48CE-A02A-8244A21DC055}" destId="{2C093CDD-4F2D-4E42-A2DD-FA59C6E3A5F6}" srcOrd="7" destOrd="0" presId="urn:microsoft.com/office/officeart/2005/8/layout/orgChart1"/>
    <dgm:cxn modelId="{D4275443-B3F2-4293-9DB5-2266EFE57D42}" type="presParOf" srcId="{2C093CDD-4F2D-4E42-A2DD-FA59C6E3A5F6}" destId="{2DEA6C8C-7C30-4ABC-82B9-2660CB8CDEAE}" srcOrd="0" destOrd="0" presId="urn:microsoft.com/office/officeart/2005/8/layout/orgChart1"/>
    <dgm:cxn modelId="{DCE1C4D3-3DCE-4AEE-BA42-5E907D28A954}" type="presParOf" srcId="{2DEA6C8C-7C30-4ABC-82B9-2660CB8CDEAE}" destId="{810EC94D-DD26-4C32-BD3E-C541A59FDA38}" srcOrd="0" destOrd="0" presId="urn:microsoft.com/office/officeart/2005/8/layout/orgChart1"/>
    <dgm:cxn modelId="{267C6328-9E9E-4980-A4DB-2D0418DBFC01}" type="presParOf" srcId="{2DEA6C8C-7C30-4ABC-82B9-2660CB8CDEAE}" destId="{85CE2788-1D23-4A28-8AA7-99F61C56C201}" srcOrd="1" destOrd="0" presId="urn:microsoft.com/office/officeart/2005/8/layout/orgChart1"/>
    <dgm:cxn modelId="{ED13EC14-5C48-483D-A6A3-454FE28312E6}" type="presParOf" srcId="{2C093CDD-4F2D-4E42-A2DD-FA59C6E3A5F6}" destId="{F5DC8465-C084-44EC-8D3E-0B0D7815E427}" srcOrd="1" destOrd="0" presId="urn:microsoft.com/office/officeart/2005/8/layout/orgChart1"/>
    <dgm:cxn modelId="{ACCEDEB2-B9B2-47D5-A69F-3B85209D646F}" type="presParOf" srcId="{2C093CDD-4F2D-4E42-A2DD-FA59C6E3A5F6}" destId="{2AFD11C1-B23A-4CD4-B96C-C0617556E8E2}" srcOrd="2" destOrd="0" presId="urn:microsoft.com/office/officeart/2005/8/layout/orgChart1"/>
    <dgm:cxn modelId="{7258FF8C-76EB-4A7D-8978-DF8192CA43B7}" type="presParOf" srcId="{E2E5F529-9567-45D4-9CA6-984B1730EB6D}" destId="{6F0B739C-3B59-4432-97FF-1DDC68A949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62E15-7CF6-468E-A31C-7D1140897472}">
      <dsp:nvSpPr>
        <dsp:cNvPr id="0" name=""/>
        <dsp:cNvSpPr/>
      </dsp:nvSpPr>
      <dsp:spPr>
        <a:xfrm>
          <a:off x="2720181" y="2006918"/>
          <a:ext cx="2084099" cy="2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51"/>
              </a:lnTo>
              <a:lnTo>
                <a:pt x="2084099" y="190551"/>
              </a:lnTo>
              <a:lnTo>
                <a:pt x="2084099" y="2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66C90-2240-45F5-B9DA-C3A5C5CCC3EF}">
      <dsp:nvSpPr>
        <dsp:cNvPr id="0" name=""/>
        <dsp:cNvSpPr/>
      </dsp:nvSpPr>
      <dsp:spPr>
        <a:xfrm>
          <a:off x="2720181" y="2006918"/>
          <a:ext cx="668655" cy="29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96"/>
              </a:lnTo>
              <a:lnTo>
                <a:pt x="668655" y="185496"/>
              </a:lnTo>
              <a:lnTo>
                <a:pt x="668655" y="293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F4BD2-9EEB-4C54-8BFE-BD6716865B96}">
      <dsp:nvSpPr>
        <dsp:cNvPr id="0" name=""/>
        <dsp:cNvSpPr/>
      </dsp:nvSpPr>
      <dsp:spPr>
        <a:xfrm>
          <a:off x="2011658" y="2006918"/>
          <a:ext cx="708522" cy="298634"/>
        </a:xfrm>
        <a:custGeom>
          <a:avLst/>
          <a:gdLst/>
          <a:ahLst/>
          <a:cxnLst/>
          <a:rect l="0" t="0" r="0" b="0"/>
          <a:pathLst>
            <a:path>
              <a:moveTo>
                <a:pt x="708522" y="0"/>
              </a:moveTo>
              <a:lnTo>
                <a:pt x="708522" y="190551"/>
              </a:lnTo>
              <a:lnTo>
                <a:pt x="0" y="190551"/>
              </a:lnTo>
              <a:lnTo>
                <a:pt x="0" y="2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8C79-162F-4634-A8D2-354F79D621EA}">
      <dsp:nvSpPr>
        <dsp:cNvPr id="0" name=""/>
        <dsp:cNvSpPr/>
      </dsp:nvSpPr>
      <dsp:spPr>
        <a:xfrm>
          <a:off x="598838" y="2006918"/>
          <a:ext cx="2121342" cy="297162"/>
        </a:xfrm>
        <a:custGeom>
          <a:avLst/>
          <a:gdLst/>
          <a:ahLst/>
          <a:cxnLst/>
          <a:rect l="0" t="0" r="0" b="0"/>
          <a:pathLst>
            <a:path>
              <a:moveTo>
                <a:pt x="2121342" y="0"/>
              </a:moveTo>
              <a:lnTo>
                <a:pt x="2121342" y="189079"/>
              </a:lnTo>
              <a:lnTo>
                <a:pt x="0" y="189079"/>
              </a:lnTo>
              <a:lnTo>
                <a:pt x="0" y="297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2AB4-8670-4AD8-AF22-4305F481C11D}">
      <dsp:nvSpPr>
        <dsp:cNvPr id="0" name=""/>
        <dsp:cNvSpPr/>
      </dsp:nvSpPr>
      <dsp:spPr>
        <a:xfrm>
          <a:off x="1681968" y="463328"/>
          <a:ext cx="2076425" cy="1543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SAE-ISO Automotive Cybersecurity Engineering JWG Committee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Co-</a:t>
          </a:r>
          <a:r>
            <a:rPr lang="en-US" sz="1100" kern="1200" dirty="0" err="1"/>
            <a:t>Convenors</a:t>
          </a:r>
          <a:r>
            <a:rPr lang="en-US" sz="1100" kern="1200" dirty="0"/>
            <a:t>: Lisa </a:t>
          </a:r>
          <a:r>
            <a:rPr lang="en-US" sz="1100" kern="1200" dirty="0" err="1"/>
            <a:t>Boran</a:t>
          </a:r>
          <a:r>
            <a:rPr lang="en-US" sz="1100" kern="1200" dirty="0"/>
            <a:t>, Ford,  SAE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Gido</a:t>
          </a:r>
          <a:r>
            <a:rPr lang="en-US" sz="1100" kern="1200" dirty="0"/>
            <a:t>-</a:t>
          </a:r>
          <a:r>
            <a:rPr lang="en-US" sz="1100" kern="1200" dirty="0" err="1"/>
            <a:t>Scharfenberger</a:t>
          </a:r>
          <a:r>
            <a:rPr lang="en-US" sz="1100" kern="1200" dirty="0"/>
            <a:t>-Fabian, </a:t>
          </a:r>
          <a:r>
            <a:rPr lang="en-US" sz="1100" kern="1200" dirty="0" err="1"/>
            <a:t>Carmeq</a:t>
          </a:r>
          <a:r>
            <a:rPr lang="en-US" sz="1100" kern="1200" dirty="0"/>
            <a:t>, ISO</a:t>
          </a:r>
        </a:p>
      </dsp:txBody>
      <dsp:txXfrm>
        <a:off x="1681968" y="463328"/>
        <a:ext cx="2076425" cy="1543590"/>
      </dsp:txXfrm>
    </dsp:sp>
    <dsp:sp modelId="{93ECA550-EE1E-41A0-95D7-053821EEA267}">
      <dsp:nvSpPr>
        <dsp:cNvPr id="0" name=""/>
        <dsp:cNvSpPr/>
      </dsp:nvSpPr>
      <dsp:spPr>
        <a:xfrm>
          <a:off x="0" y="2304081"/>
          <a:ext cx="1197677" cy="1107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Risk Management Project Team</a:t>
          </a:r>
        </a:p>
      </dsp:txBody>
      <dsp:txXfrm>
        <a:off x="0" y="2304081"/>
        <a:ext cx="1197677" cy="1107576"/>
      </dsp:txXfrm>
    </dsp:sp>
    <dsp:sp modelId="{2E27E8D2-87B0-4E05-81A0-82D5126B5A5C}">
      <dsp:nvSpPr>
        <dsp:cNvPr id="0" name=""/>
        <dsp:cNvSpPr/>
      </dsp:nvSpPr>
      <dsp:spPr>
        <a:xfrm>
          <a:off x="1414873" y="2305553"/>
          <a:ext cx="1193569" cy="1107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 Development Project Team</a:t>
          </a:r>
        </a:p>
      </dsp:txBody>
      <dsp:txXfrm>
        <a:off x="1414873" y="2305553"/>
        <a:ext cx="1193569" cy="1107571"/>
      </dsp:txXfrm>
    </dsp:sp>
    <dsp:sp modelId="{48DA774A-0A2D-461C-9AFC-E44566D95F29}">
      <dsp:nvSpPr>
        <dsp:cNvPr id="0" name=""/>
        <dsp:cNvSpPr/>
      </dsp:nvSpPr>
      <dsp:spPr>
        <a:xfrm>
          <a:off x="2824610" y="2300499"/>
          <a:ext cx="1128452" cy="1107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Operations Maintenance and Other Processes Project Team</a:t>
          </a:r>
        </a:p>
      </dsp:txBody>
      <dsp:txXfrm>
        <a:off x="2824610" y="2300499"/>
        <a:ext cx="1128452" cy="1107571"/>
      </dsp:txXfrm>
    </dsp:sp>
    <dsp:sp modelId="{810EC94D-DD26-4C32-BD3E-C541A59FDA38}">
      <dsp:nvSpPr>
        <dsp:cNvPr id="0" name=""/>
        <dsp:cNvSpPr/>
      </dsp:nvSpPr>
      <dsp:spPr>
        <a:xfrm>
          <a:off x="4169229" y="2305553"/>
          <a:ext cx="1270103" cy="1107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Process Overview and Inter-dependencies Project Team</a:t>
          </a:r>
        </a:p>
      </dsp:txBody>
      <dsp:txXfrm>
        <a:off x="4169229" y="2305553"/>
        <a:ext cx="1270103" cy="110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DB2C-3BD0-ED4D-B3E5-6A3BDF40A76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FC25-224D-8F47-8047-E194EEC9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3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1BC3-3D0F-4774-B7D6-DA2F40498026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1DC-1111-4AD5-8D41-B86459B94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7461-1781-5447-B907-D19DD8F0A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 sz="2100">
                <a:solidFill>
                  <a:schemeClr val="accent1"/>
                </a:solidFill>
              </a:defRPr>
            </a:lvl2pPr>
            <a:lvl3pPr marL="0" indent="0" algn="l">
              <a:buNone/>
              <a:defRPr sz="2100">
                <a:solidFill>
                  <a:schemeClr val="accent1"/>
                </a:solidFill>
              </a:defRPr>
            </a:lvl3pPr>
            <a:lvl4pPr marL="0" indent="0" algn="l">
              <a:buNone/>
              <a:defRPr sz="2100">
                <a:solidFill>
                  <a:schemeClr val="accent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4"/>
            <a:ext cx="822960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4612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36008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3504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Mastertest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5"/>
            <a:ext cx="8229600" cy="125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Mastertest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636008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5"/>
            <a:ext cx="8229600" cy="1584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Mastertest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3504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20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24612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603504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612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3504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sae_sg_720_blk_rgb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12" name="Rectangle 11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_sae_sg_720_blk_rgb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9" name="Rectangle 8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tx1"/>
                </a:solidFill>
              </a:defRPr>
            </a:lvl1pPr>
            <a:lvl2pPr marL="0" indent="0" algn="l">
              <a:buNone/>
              <a:defRPr sz="2100">
                <a:solidFill>
                  <a:schemeClr val="tx1"/>
                </a:solidFill>
              </a:defRPr>
            </a:lvl2pPr>
            <a:lvl3pPr marL="0" indent="0" algn="l">
              <a:buNone/>
              <a:defRPr sz="2100">
                <a:solidFill>
                  <a:schemeClr val="tx1"/>
                </a:solidFill>
              </a:defRPr>
            </a:lvl3pPr>
            <a:lvl4pPr marL="0" indent="0" algn="l">
              <a:buNone/>
              <a:defRPr sz="21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pic>
        <p:nvPicPr>
          <p:cNvPr id="8" name="Picture 7" descr="int_sae_sg_720_dbl_rgb_wh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/>
          <a:stretch>
            <a:fillRect/>
          </a:stretch>
        </p:blipFill>
        <p:spPr>
          <a:xfrm rot="16200000">
            <a:off x="5238748" y="1241108"/>
            <a:ext cx="5143502" cy="266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0" y="4261104"/>
            <a:ext cx="920498" cy="60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4"/>
            <a:ext cx="7735824" cy="1257301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9"/>
          <p:cNvGrpSpPr/>
          <p:nvPr userDrawn="1"/>
        </p:nvGrpSpPr>
        <p:grpSpPr bwMode="hidden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685800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0624" y="4261104"/>
            <a:ext cx="920498" cy="609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b="0"/>
            </a:lvl1pPr>
            <a:lvl2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b="0"/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828032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57224"/>
            <a:ext cx="7620000" cy="3429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</a:p>
          <a:p>
            <a:pPr lvl="1"/>
            <a:r>
              <a:rPr lang="en-US" dirty="0"/>
              <a:t>Click to edit subhead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73752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224"/>
            <a:ext cx="82296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6120" y="4873752"/>
            <a:ext cx="2895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Mastertest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752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663" r:id="rId7"/>
    <p:sldLayoutId id="2147483664" r:id="rId8"/>
    <p:sldLayoutId id="2147483665" r:id="rId9"/>
    <p:sldLayoutId id="2147483650" r:id="rId10"/>
    <p:sldLayoutId id="2147483692" r:id="rId11"/>
    <p:sldLayoutId id="2147483662" r:id="rId12"/>
    <p:sldLayoutId id="2147483691" r:id="rId13"/>
    <p:sldLayoutId id="2147483674" r:id="rId14"/>
    <p:sldLayoutId id="2147483675" r:id="rId15"/>
    <p:sldLayoutId id="2147483690" r:id="rId16"/>
    <p:sldLayoutId id="214748369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725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im.Weisenberger@sae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235326"/>
            <a:ext cx="6019800" cy="1698624"/>
          </a:xfrm>
        </p:spPr>
        <p:txBody>
          <a:bodyPr/>
          <a:lstStyle/>
          <a:p>
            <a:pPr algn="ctr"/>
            <a:r>
              <a:rPr lang="en-US" sz="2800" dirty="0"/>
              <a:t>SAE Cybersecurity Standards Activity</a:t>
            </a:r>
          </a:p>
          <a:p>
            <a:pPr algn="ctr"/>
            <a:r>
              <a:rPr lang="en-US" dirty="0"/>
              <a:t>ETI </a:t>
            </a:r>
            <a:r>
              <a:rPr lang="en-US" dirty="0" err="1"/>
              <a:t>ToolTech</a:t>
            </a:r>
            <a:r>
              <a:rPr lang="en-US" dirty="0"/>
              <a:t> 2017</a:t>
            </a:r>
          </a:p>
          <a:p>
            <a:pPr algn="ctr"/>
            <a:r>
              <a:rPr lang="en-US" dirty="0"/>
              <a:t>New Orleans, LA</a:t>
            </a:r>
          </a:p>
          <a:p>
            <a:pPr algn="ctr"/>
            <a:r>
              <a:rPr lang="en-US" dirty="0"/>
              <a:t>April 27,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1950"/>
            <a:ext cx="3129584" cy="2676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35074"/>
            <a:ext cx="2898986" cy="19897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1224"/>
            <a:ext cx="5943600" cy="2398142"/>
          </a:xfrm>
        </p:spPr>
        <p:txBody>
          <a:bodyPr vert="horz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SAE hosted invitation-only industry workshops December 1, 2016 and January 30, 2017.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Goals:</a:t>
            </a:r>
          </a:p>
          <a:p>
            <a:pPr marL="914400" lvl="3" indent="-457200">
              <a:buFont typeface="+mj-lt"/>
              <a:buAutoNum type="arabicPeriod"/>
            </a:pPr>
            <a:r>
              <a:rPr lang="en-US" sz="1600" dirty="0"/>
              <a:t>Identify common issues, needs, and approach to secure the OBD</a:t>
            </a:r>
          </a:p>
          <a:p>
            <a:pPr marL="914400" lvl="3" indent="-457200">
              <a:buFont typeface="+mj-lt"/>
              <a:buAutoNum type="arabicPeriod"/>
            </a:pPr>
            <a:r>
              <a:rPr lang="en-US" sz="1600" dirty="0"/>
              <a:t>Gain buy-in to development of an accelerated standards approach</a:t>
            </a:r>
          </a:p>
          <a:p>
            <a:pPr marL="914400" lvl="3" indent="-457200">
              <a:buFont typeface="+mj-lt"/>
              <a:buAutoNum type="arabicPeriod"/>
            </a:pPr>
            <a:r>
              <a:rPr lang="en-US" sz="1600" dirty="0"/>
              <a:t>Launch a new Standard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SAE Convenes Industry to Address OBD-II Security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3309366"/>
            <a:ext cx="8458200" cy="17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2" indent="-346075"/>
            <a:r>
              <a:rPr lang="en-US" dirty="0"/>
              <a:t>Very well-attended by industry</a:t>
            </a:r>
          </a:p>
          <a:p>
            <a:pPr marL="803275" lvl="3" indent="-346075"/>
            <a:r>
              <a:rPr lang="en-US" sz="1600" dirty="0"/>
              <a:t>Leads: Mark </a:t>
            </a:r>
            <a:r>
              <a:rPr lang="en-US" sz="1600" dirty="0" err="1"/>
              <a:t>Zachos</a:t>
            </a:r>
            <a:r>
              <a:rPr lang="en-US" sz="1600" dirty="0"/>
              <a:t>, </a:t>
            </a:r>
            <a:r>
              <a:rPr lang="en-US" sz="1600" dirty="0" err="1"/>
              <a:t>DGTech</a:t>
            </a:r>
            <a:r>
              <a:rPr lang="en-US" sz="1600" dirty="0"/>
              <a:t> and Bob Gruszczynski, VW</a:t>
            </a:r>
          </a:p>
          <a:p>
            <a:pPr marL="803275" lvl="3" indent="-346075"/>
            <a:r>
              <a:rPr lang="en-US" sz="1600" dirty="0"/>
              <a:t>OEMS, Light Vehicle Suppliers, Heavy Manufacturers and Suppliers, and Auto-ISAC</a:t>
            </a:r>
          </a:p>
          <a:p>
            <a:pPr marL="803275" lvl="3" indent="-346075"/>
            <a:r>
              <a:rPr lang="en-US" sz="1600" dirty="0"/>
              <a:t>Associations: MEMA, ETI, </a:t>
            </a:r>
            <a:r>
              <a:rPr lang="en-US" sz="1600" dirty="0" err="1"/>
              <a:t>AutoCare</a:t>
            </a:r>
            <a:r>
              <a:rPr lang="en-US" sz="1600" dirty="0"/>
              <a:t> Association</a:t>
            </a:r>
          </a:p>
          <a:p>
            <a:pPr marL="803275" lvl="3" indent="-346075"/>
            <a:r>
              <a:rPr lang="en-US" sz="1600" dirty="0"/>
              <a:t>Government/Regulators: CARB, NHTSA, NIST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578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New Standard Work Item: J3138- Guidance for Securing the Data Link Connector (DLC)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Goal: </a:t>
            </a:r>
            <a:r>
              <a:rPr lang="en-US" sz="1800" b="0" dirty="0"/>
              <a:t>This document provides guidelines for securing communications with any off-board device for vehicles.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Scope: </a:t>
            </a:r>
            <a:r>
              <a:rPr lang="en-US" sz="1800" b="0" dirty="0"/>
              <a:t>The Data Link Connector supports communication of diagnostic information to off-board devices as well as legislated diagnostic information.  This standard is focused on the securing the DLC in Vehicle network environments including:</a:t>
            </a:r>
          </a:p>
          <a:p>
            <a:pPr marL="808038" lvl="3" indent="-342900">
              <a:buAutoNum type="alphaLcPeriod"/>
            </a:pPr>
            <a:r>
              <a:rPr lang="en-US" sz="1800" b="0" dirty="0"/>
              <a:t>Open access to communication busses </a:t>
            </a:r>
          </a:p>
          <a:p>
            <a:pPr marL="808038" lvl="3" indent="-342900">
              <a:buAutoNum type="alphaLcPeriod"/>
            </a:pPr>
            <a:r>
              <a:rPr lang="en-US" sz="1800" b="0" dirty="0"/>
              <a:t>Communication busses isolated via a gateway </a:t>
            </a:r>
          </a:p>
          <a:p>
            <a:pPr marL="808038" lvl="3" indent="-342900">
              <a:buAutoNum type="alphaLcPeriod"/>
            </a:pPr>
            <a:r>
              <a:rPr lang="en-US" sz="1800" b="0" dirty="0"/>
              <a:t>Any “hybrid” approaches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New Data Link Connector Vehicle Security Committee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345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151" y="2228849"/>
            <a:ext cx="2286000" cy="17145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Data Link Connector Vehicle Security Committee: New Work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911224"/>
            <a:ext cx="4495800" cy="3657600"/>
          </a:xfrm>
        </p:spPr>
        <p:txBody>
          <a:bodyPr anchor="ctr"/>
          <a:lstStyle/>
          <a:p>
            <a:r>
              <a:rPr lang="en-US" sz="1800" dirty="0"/>
              <a:t>Vehicle Interface Security Information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Rationale: </a:t>
            </a:r>
            <a:r>
              <a:rPr lang="en-US" sz="1600" b="0" dirty="0"/>
              <a:t>Other standards projects, mostly in ISO TC22 and TC204, aimed at securing the totality of interface to the vehicle (h/w and s/w interfaces). We want to learn from other activities and integrate as we can into future SAE Standards (and potentially joint standards with ISO).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Scope: </a:t>
            </a:r>
            <a:r>
              <a:rPr lang="en-US" sz="1600" b="0" dirty="0"/>
              <a:t>Provide an overview of some current practices which could be utilized for securing the vehicle’s interfaces from cybersecurity risks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0" y="911224"/>
            <a:ext cx="3352800" cy="3657600"/>
          </a:xfrm>
        </p:spPr>
        <p:txBody>
          <a:bodyPr/>
          <a:lstStyle/>
          <a:p>
            <a:r>
              <a:rPr lang="en-US" dirty="0"/>
              <a:t>Samples: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 Extended vehicle methodology (</a:t>
            </a:r>
            <a:r>
              <a:rPr lang="en-US" dirty="0" err="1"/>
              <a:t>ExVe</a:t>
            </a:r>
            <a:r>
              <a:rPr lang="en-US" dirty="0"/>
              <a:t>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ISO Vehicle Station Gateway (VSG)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ISO Secure Vehicle Interface (SVI)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22" y="3470212"/>
            <a:ext cx="2290658" cy="1387538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pPr algn="ctr"/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2004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1224"/>
            <a:ext cx="4495800" cy="36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Working with NIST to examine Assurance testing for cybersecurity using NIST Cyber-Physical  System Framework and Federated Test Bed Software testing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Early collaboration with UN Economic Commission for Europe (UNECE) Working Party 29 Task Force on Automotive Cybersecurity and Over-The-Air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Other Cybersecurity Collaborations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43" y="886387"/>
            <a:ext cx="3270957" cy="1504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49908"/>
            <a:ext cx="2083593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93" y="3028949"/>
            <a:ext cx="1729517" cy="1729517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8920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en-US" sz="1400" dirty="0"/>
              <a:t>Contact:</a:t>
            </a:r>
          </a:p>
          <a:p>
            <a:pPr algn="ctr"/>
            <a:endParaRPr lang="en-US" sz="1400" dirty="0"/>
          </a:p>
          <a:p>
            <a:pPr algn="ctr"/>
            <a:r>
              <a:rPr lang="en-US" sz="2400" dirty="0"/>
              <a:t>Tim Weisenberger</a:t>
            </a:r>
          </a:p>
          <a:p>
            <a:pPr algn="ctr"/>
            <a:r>
              <a:rPr lang="en-US" sz="1400" dirty="0">
                <a:hlinkClick r:id="rId2"/>
              </a:rPr>
              <a:t>Tim.Weisenberger@sae.org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Ph: 248.840.2106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73752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6052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Car Hacking in the News…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2449" y="895350"/>
            <a:ext cx="8990217" cy="4114800"/>
            <a:chOff x="142449" y="895350"/>
            <a:chExt cx="8990217" cy="4114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030" y="3589973"/>
              <a:ext cx="1604889" cy="120211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928556" y="895350"/>
              <a:ext cx="2973827" cy="2268839"/>
              <a:chOff x="419099" y="3089932"/>
              <a:chExt cx="3965103" cy="302511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99" y="3505200"/>
                <a:ext cx="3965103" cy="26098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99" y="3089932"/>
                <a:ext cx="3741975" cy="415268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49" y="895350"/>
              <a:ext cx="2795947" cy="186717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74" y="3181350"/>
              <a:ext cx="3434392" cy="13633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14" y="2645844"/>
              <a:ext cx="2604840" cy="23002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52485" r="30311" b="4558"/>
            <a:stretch/>
          </p:blipFill>
          <p:spPr>
            <a:xfrm>
              <a:off x="6956205" y="4308348"/>
              <a:ext cx="990601" cy="7018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245" y="897520"/>
              <a:ext cx="2176461" cy="2697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8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971550"/>
            <a:ext cx="4419599" cy="3561632"/>
            <a:chOff x="3495673" y="1819275"/>
            <a:chExt cx="3867152" cy="3209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5674" y="1819275"/>
              <a:ext cx="3867151" cy="32099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89478" y="3609975"/>
              <a:ext cx="973347" cy="141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95673" y="3218911"/>
              <a:ext cx="771347" cy="141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But The Good News…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479830"/>
            <a:ext cx="3409950" cy="255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268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38427"/>
            <a:ext cx="8381999" cy="502658"/>
          </a:xfrm>
        </p:spPr>
        <p:txBody>
          <a:bodyPr>
            <a:noAutofit/>
          </a:bodyPr>
          <a:lstStyle/>
          <a:p>
            <a:r>
              <a:rPr lang="en-US" sz="2400" dirty="0"/>
              <a:t>The Automobile is an Incredibly Complex Environment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73752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00" y="1047750"/>
            <a:ext cx="6781800" cy="3485112"/>
            <a:chOff x="3235194" y="1144038"/>
            <a:chExt cx="5908806" cy="3057464"/>
          </a:xfrm>
        </p:grpSpPr>
        <p:sp>
          <p:nvSpPr>
            <p:cNvPr id="2" name="TextBox 1"/>
            <p:cNvSpPr txBox="1"/>
            <p:nvPr/>
          </p:nvSpPr>
          <p:spPr>
            <a:xfrm>
              <a:off x="5229676" y="2425776"/>
              <a:ext cx="2943667" cy="299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349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194" y="1144038"/>
              <a:ext cx="5908806" cy="30574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17425" y="295275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0764" y="3197352"/>
              <a:ext cx="3429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5" y="636076"/>
            <a:ext cx="6801245" cy="422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7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82" y="895080"/>
            <a:ext cx="8225316" cy="3655696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1800" dirty="0"/>
              <a:t>J3061 Cybersecurity Guidebook for Cyber-Physical Automotive Systems</a:t>
            </a:r>
          </a:p>
          <a:p>
            <a:pPr marL="223838" lvl="2" indent="-223838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US" sz="1600" b="0" dirty="0"/>
              <a:t>Published January 2016; </a:t>
            </a:r>
            <a:r>
              <a:rPr lang="en-US" sz="1600" dirty="0"/>
              <a:t>drive to </a:t>
            </a:r>
            <a:r>
              <a:rPr lang="en-US" sz="1600" i="1" dirty="0">
                <a:solidFill>
                  <a:srgbClr val="E77125"/>
                </a:solidFill>
              </a:rPr>
              <a:t>a risk-based,  process-driven approach to address the Cybersecurity threats the automotive environment </a:t>
            </a:r>
            <a:r>
              <a:rPr lang="en-US" sz="1600" b="0" dirty="0"/>
              <a:t>is experiencing. </a:t>
            </a:r>
          </a:p>
          <a:p>
            <a:pPr marL="796925" lvl="4" indent="-285750"/>
            <a:endParaRPr lang="en-GB" b="1" dirty="0">
              <a:solidFill>
                <a:srgbClr val="E77125"/>
              </a:solidFill>
            </a:endParaRP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­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534400" cy="502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SAE Publishes the World’s First Automotive Cybersecurity Standard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" y="1816812"/>
            <a:ext cx="4090249" cy="297293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4114800" y="1838190"/>
            <a:ext cx="4876800" cy="29675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2" indent="-223838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GB" sz="1600" dirty="0"/>
              <a:t>Provides guidance </a:t>
            </a:r>
            <a:r>
              <a:rPr lang="en-US" sz="1600" dirty="0"/>
              <a:t>on how to </a:t>
            </a:r>
            <a:r>
              <a:rPr lang="en-US" sz="1600" i="1" dirty="0">
                <a:solidFill>
                  <a:srgbClr val="E77125"/>
                </a:solidFill>
              </a:rPr>
              <a:t>integrate cybersecurity </a:t>
            </a:r>
            <a:r>
              <a:rPr lang="en-US" sz="1600" dirty="0"/>
              <a:t>into their product development life-cycle</a:t>
            </a:r>
          </a:p>
          <a:p>
            <a:pPr marL="223838" lvl="2" indent="-223838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GB" sz="1600" dirty="0"/>
              <a:t>Establishes the desired relationships between </a:t>
            </a:r>
            <a:r>
              <a:rPr lang="en-GB" sz="1600" i="1" dirty="0">
                <a:solidFill>
                  <a:srgbClr val="E77125"/>
                </a:solidFill>
              </a:rPr>
              <a:t>cybersecurity and safety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sz="1600" b="0" dirty="0">
                <a:latin typeface="+mn-lt"/>
              </a:rPr>
              <a:t>J3061 provides a </a:t>
            </a:r>
            <a:r>
              <a:rPr lang="en-US" sz="1600" b="0" i="1" dirty="0">
                <a:solidFill>
                  <a:srgbClr val="E77125"/>
                </a:solidFill>
                <a:latin typeface="+mn-lt"/>
              </a:rPr>
              <a:t>foundation for further security standards </a:t>
            </a:r>
            <a:r>
              <a:rPr lang="en-US" sz="1600" b="0" dirty="0">
                <a:latin typeface="+mn-lt"/>
              </a:rPr>
              <a:t>development and is the “g</a:t>
            </a:r>
            <a:r>
              <a:rPr lang="en-US" sz="1600" b="0" dirty="0"/>
              <a:t>o-to” resource throughout industry</a:t>
            </a:r>
            <a:endParaRPr lang="en-US" sz="14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73752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809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b="0" i="1" dirty="0"/>
          </a:p>
          <a:p>
            <a:pPr algn="just"/>
            <a:endParaRPr lang="en-US" sz="1600" b="0" i="1" dirty="0"/>
          </a:p>
          <a:p>
            <a:pPr algn="just"/>
            <a:endParaRPr lang="en-US" sz="2800" b="0" i="1" dirty="0"/>
          </a:p>
          <a:p>
            <a:pPr>
              <a:spcAft>
                <a:spcPts val="500"/>
              </a:spcAft>
            </a:pPr>
            <a:endParaRPr lang="en-US" sz="2800" b="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SAE Vehicle Cybersecurity Portfolio WIPs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911225"/>
            <a:ext cx="7543800" cy="38941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i="1" dirty="0"/>
              <a:t>J3061-1 Automotive Cybersecurity Integrity Levels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dirty="0"/>
              <a:t>Develops an objective </a:t>
            </a:r>
            <a:r>
              <a:rPr lang="en-US" sz="1500" b="0" i="1" dirty="0">
                <a:solidFill>
                  <a:srgbClr val="E77125"/>
                </a:solidFill>
              </a:rPr>
              <a:t>cybersecurity classification scheme </a:t>
            </a:r>
          </a:p>
          <a:p>
            <a:pPr>
              <a:spcAft>
                <a:spcPts val="1000"/>
              </a:spcAft>
            </a:pPr>
            <a:r>
              <a:rPr lang="en-US" i="1" dirty="0"/>
              <a:t>J3061-2 Security Testing Methods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dirty="0"/>
              <a:t>Provides a detailed breakdown of </a:t>
            </a:r>
            <a:r>
              <a:rPr lang="en-US" sz="1500" b="0" i="1" dirty="0">
                <a:solidFill>
                  <a:srgbClr val="E77125"/>
                </a:solidFill>
              </a:rPr>
              <a:t>currently available software and hardware security testing methods</a:t>
            </a:r>
            <a:r>
              <a:rPr lang="en-US" sz="1500" b="0" dirty="0"/>
              <a:t>. </a:t>
            </a:r>
          </a:p>
          <a:p>
            <a:pPr>
              <a:spcAft>
                <a:spcPts val="1000"/>
              </a:spcAft>
            </a:pPr>
            <a:r>
              <a:rPr lang="en-US" i="1" dirty="0"/>
              <a:t>J3061-3 Security Testing Tools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dirty="0"/>
              <a:t>This document serves as an agnostic list of manufacturers of </a:t>
            </a:r>
            <a:r>
              <a:rPr lang="en-US" sz="1500" b="0" i="1" dirty="0">
                <a:solidFill>
                  <a:srgbClr val="E77125"/>
                </a:solidFill>
              </a:rPr>
              <a:t>security related tools and their capabilities</a:t>
            </a:r>
            <a:r>
              <a:rPr lang="en-US" sz="1500" b="0" dirty="0"/>
              <a:t>. </a:t>
            </a:r>
          </a:p>
          <a:p>
            <a:pPr>
              <a:spcAft>
                <a:spcPts val="1000"/>
              </a:spcAft>
            </a:pPr>
            <a:r>
              <a:rPr lang="en-US" i="1" dirty="0"/>
              <a:t>J3101  Requirements for Hardware-Protected Security for Ground Vehicle Applications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dirty="0"/>
              <a:t>Defines a common </a:t>
            </a:r>
            <a:r>
              <a:rPr lang="en-US" sz="1500" b="0" i="1" dirty="0">
                <a:solidFill>
                  <a:srgbClr val="E77125"/>
                </a:solidFill>
              </a:rPr>
              <a:t>set of requirements for security to be implemented in hardware for ground vehicles </a:t>
            </a:r>
            <a:r>
              <a:rPr lang="en-US" sz="1500" b="0" dirty="0"/>
              <a:t>to facilitate security enhanced applications and hardware protection for ground vehicle applications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553200" y="4873752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800" b="0">
                <a:latin typeface="+mj-lt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A2E38E-3676-4AC9-AE40-117CF2D4B3A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7569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SAE-ISO Automotive Cybersecurity Engineering Joint Work Group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5655246"/>
              </p:ext>
            </p:extLst>
          </p:nvPr>
        </p:nvGraphicFramePr>
        <p:xfrm>
          <a:off x="457200" y="911224"/>
          <a:ext cx="5440363" cy="379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JWG Participation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11 ISO 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11 SAE experts</a:t>
            </a:r>
          </a:p>
          <a:p>
            <a:r>
              <a:rPr lang="en-US" sz="1800" dirty="0"/>
              <a:t>Over 100 Project Team Participants from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10 OEMs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11 major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Dozens of consultants, security firms, and other suppliers 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0881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5907783" cy="3657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71550"/>
            <a:ext cx="3048000" cy="3810000"/>
          </a:xfrm>
        </p:spPr>
        <p:txBody>
          <a:bodyPr/>
          <a:lstStyle/>
          <a:p>
            <a:r>
              <a:rPr lang="en-US" b="0" dirty="0"/>
              <a:t>J3061 is becoming a “go-to” resource for many SAE Committees in different discipline areas, e.g.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On-Road Automated Driving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Vehicle Electrical and Electronics Diagnostics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Truck and Bus Controls and Communications Network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New Data Link Connector Vehicle Security Committee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SAE Cybersecurity Activities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705600" y="4882134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A2E38E-3676-4AC9-AE40-117CF2D4B3A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5027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 sz="2400" dirty="0"/>
              <a:t>Acute Focus on OBDII 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57" y="1051684"/>
            <a:ext cx="2802946" cy="1569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913" y="2682922"/>
            <a:ext cx="4962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1600" i="1" dirty="0"/>
              <a:t>September 12: </a:t>
            </a:r>
            <a:r>
              <a:rPr lang="en-US" sz="1600" dirty="0"/>
              <a:t>Letter from House Committee on Energy and Commerce to NHTSA RE: OBD-II Security</a:t>
            </a:r>
          </a:p>
          <a:p>
            <a:pPr marL="744538" lvl="1"/>
            <a:r>
              <a:rPr lang="en-US" sz="1600" dirty="0">
                <a:solidFill>
                  <a:schemeClr val="accent2"/>
                </a:solidFill>
              </a:rPr>
              <a:t>“…request that NHTA convene an industry-wide effort to develop a plan of action for addressing the risk posed by the existence of the OBD-II port in the modern vehicle ecosystem.”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8106" y="1276351"/>
            <a:ext cx="3348695" cy="2693196"/>
            <a:chOff x="1796313" y="819150"/>
            <a:chExt cx="5137887" cy="3845541"/>
          </a:xfrm>
        </p:grpSpPr>
        <p:sp>
          <p:nvSpPr>
            <p:cNvPr id="11" name="Textfeld 8"/>
            <p:cNvSpPr txBox="1"/>
            <p:nvPr/>
          </p:nvSpPr>
          <p:spPr>
            <a:xfrm rot="16200000">
              <a:off x="1301910" y="1605239"/>
              <a:ext cx="1697139" cy="42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/>
                <a:t>scenario</a:t>
              </a:r>
              <a:endParaRPr lang="de-DE" sz="1200" dirty="0"/>
            </a:p>
          </p:txBody>
        </p:sp>
        <p:sp>
          <p:nvSpPr>
            <p:cNvPr id="12" name="Textfeld 9"/>
            <p:cNvSpPr txBox="1"/>
            <p:nvPr/>
          </p:nvSpPr>
          <p:spPr>
            <a:xfrm rot="16200000">
              <a:off x="1401723" y="3373829"/>
              <a:ext cx="1497510" cy="70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/>
                <a:t>hacker</a:t>
              </a:r>
              <a:r>
                <a:rPr lang="de-DE" sz="1200" dirty="0"/>
                <a:t> </a:t>
              </a:r>
              <a:r>
                <a:rPr lang="de-DE" sz="1200" dirty="0" err="1"/>
                <a:t>attack</a:t>
              </a:r>
              <a:endParaRPr lang="de-DE" sz="1200" dirty="0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345" y="819150"/>
              <a:ext cx="452985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"/>
            <p:cNvSpPr txBox="1"/>
            <p:nvPr/>
          </p:nvSpPr>
          <p:spPr>
            <a:xfrm>
              <a:off x="2823929" y="1962681"/>
              <a:ext cx="1487659" cy="11206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hacker attack over the mobile communication to the OBD dongle</a:t>
              </a:r>
            </a:p>
          </p:txBody>
        </p:sp>
        <p:sp>
          <p:nvSpPr>
            <p:cNvPr id="15" name="Textfeld 10"/>
            <p:cNvSpPr txBox="1"/>
            <p:nvPr/>
          </p:nvSpPr>
          <p:spPr>
            <a:xfrm>
              <a:off x="4832711" y="3939573"/>
              <a:ext cx="1867661" cy="7251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dirty="0"/>
                <a:t>hacker starts critical functions over the </a:t>
              </a:r>
            </a:p>
            <a:p>
              <a:r>
                <a:rPr lang="de-DE" sz="900" dirty="0"/>
                <a:t>UDS protocol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rot="10800000" flipV="1">
            <a:off x="5568938" y="4030456"/>
            <a:ext cx="327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Courtesy of Bob Gruszczynski,  Volkswagen: SAE September OBD Symposium September 2016 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73752"/>
            <a:ext cx="2895600" cy="128016"/>
          </a:xfrm>
        </p:spPr>
        <p:txBody>
          <a:bodyPr/>
          <a:lstStyle/>
          <a:p>
            <a:r>
              <a:rPr lang="en-US" dirty="0" err="1"/>
              <a:t>ToolTech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1238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e_16X9 preferred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sae_16X9 preferred.potx</Template>
  <TotalTime>911</TotalTime>
  <Words>783</Words>
  <Application>Microsoft Office PowerPoint</Application>
  <PresentationFormat>On-screen Show (16:9)</PresentationFormat>
  <Paragraphs>117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sae_16X9 preferred</vt:lpstr>
      <vt:lpstr>PowerPoint Presentation</vt:lpstr>
      <vt:lpstr>Car Hacking in the News…</vt:lpstr>
      <vt:lpstr>But The Good News…</vt:lpstr>
      <vt:lpstr>The Automobile is an Incredibly Complex Environment</vt:lpstr>
      <vt:lpstr>SAE Publishes the World’s First Automotive Cybersecurity Standard</vt:lpstr>
      <vt:lpstr>SAE Vehicle Cybersecurity Portfolio WIPs</vt:lpstr>
      <vt:lpstr>SAE-ISO Automotive Cybersecurity Engineering Joint Work Group</vt:lpstr>
      <vt:lpstr>SAE Cybersecurity Activities</vt:lpstr>
      <vt:lpstr>Acute Focus on OBDII Security</vt:lpstr>
      <vt:lpstr>SAE Convenes Industry to Address OBD-II Security</vt:lpstr>
      <vt:lpstr>New Data Link Connector Vehicle Security Committee</vt:lpstr>
      <vt:lpstr>Data Link Connector Vehicle Security Committee: New Work Item</vt:lpstr>
      <vt:lpstr>Other Cybersecurity Collaborations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SAE Blue,  Arial Bold 21pt on one or two lines</dc:title>
  <dc:creator>Tom</dc:creator>
  <cp:lastModifiedBy>Tim Weisenberger</cp:lastModifiedBy>
  <cp:revision>129</cp:revision>
  <dcterms:created xsi:type="dcterms:W3CDTF">2013-05-16T21:51:37Z</dcterms:created>
  <dcterms:modified xsi:type="dcterms:W3CDTF">2017-04-26T18:45:54Z</dcterms:modified>
</cp:coreProperties>
</file>