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5297" r:id="rId1"/>
    <p:sldMasterId id="2147485309" r:id="rId2"/>
    <p:sldMasterId id="2147485381" r:id="rId3"/>
    <p:sldMasterId id="2147485406" r:id="rId4"/>
    <p:sldMasterId id="2147485419" r:id="rId5"/>
  </p:sldMasterIdLst>
  <p:notesMasterIdLst>
    <p:notesMasterId r:id="rId13"/>
  </p:notesMasterIdLst>
  <p:handoutMasterIdLst>
    <p:handoutMasterId r:id="rId14"/>
  </p:handoutMasterIdLst>
  <p:sldIdLst>
    <p:sldId id="1333" r:id="rId6"/>
    <p:sldId id="1335" r:id="rId7"/>
    <p:sldId id="1312" r:id="rId8"/>
    <p:sldId id="1339" r:id="rId9"/>
    <p:sldId id="1322" r:id="rId10"/>
    <p:sldId id="1341" r:id="rId11"/>
    <p:sldId id="1342" r:id="rId12"/>
  </p:sldIdLst>
  <p:sldSz cx="16256000" cy="97536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1pPr>
    <a:lvl2pPr marL="457094" algn="l" rtl="0" fontAlgn="base">
      <a:spcBef>
        <a:spcPct val="0"/>
      </a:spcBef>
      <a:spcAft>
        <a:spcPct val="0"/>
      </a:spcAft>
      <a:defRPr sz="28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2pPr>
    <a:lvl3pPr marL="914189" algn="l" rtl="0" fontAlgn="base">
      <a:spcBef>
        <a:spcPct val="0"/>
      </a:spcBef>
      <a:spcAft>
        <a:spcPct val="0"/>
      </a:spcAft>
      <a:defRPr sz="28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3pPr>
    <a:lvl4pPr marL="1371283" algn="l" rtl="0" fontAlgn="base">
      <a:spcBef>
        <a:spcPct val="0"/>
      </a:spcBef>
      <a:spcAft>
        <a:spcPct val="0"/>
      </a:spcAft>
      <a:defRPr sz="28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4pPr>
    <a:lvl5pPr marL="1828378" algn="l" rtl="0" fontAlgn="base">
      <a:spcBef>
        <a:spcPct val="0"/>
      </a:spcBef>
      <a:spcAft>
        <a:spcPct val="0"/>
      </a:spcAft>
      <a:defRPr sz="28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5pPr>
    <a:lvl6pPr marL="2285472" algn="l" defTabSz="457094" rtl="0" eaLnBrk="1" latinLnBrk="0" hangingPunct="1">
      <a:defRPr sz="28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6pPr>
    <a:lvl7pPr marL="2742567" algn="l" defTabSz="457094" rtl="0" eaLnBrk="1" latinLnBrk="0" hangingPunct="1">
      <a:defRPr sz="28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7pPr>
    <a:lvl8pPr marL="3199660" algn="l" defTabSz="457094" rtl="0" eaLnBrk="1" latinLnBrk="0" hangingPunct="1">
      <a:defRPr sz="28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8pPr>
    <a:lvl9pPr marL="3656758" algn="l" defTabSz="457094" rtl="0" eaLnBrk="1" latinLnBrk="0" hangingPunct="1">
      <a:defRPr sz="28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5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2" autoAdjust="0"/>
    <p:restoredTop sz="80987" autoAdjust="0"/>
  </p:normalViewPr>
  <p:slideViewPr>
    <p:cSldViewPr snapToGrid="0" snapToObjects="1">
      <p:cViewPr varScale="1">
        <p:scale>
          <a:sx n="43" d="100"/>
          <a:sy n="43" d="100"/>
        </p:scale>
        <p:origin x="1236" y="42"/>
      </p:cViewPr>
      <p:guideLst>
        <p:guide orient="horz" pos="3072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328"/>
    </p:cViewPr>
  </p:sorterViewPr>
  <p:notesViewPr>
    <p:cSldViewPr snapToGrid="0" snapToObjects="1">
      <p:cViewPr varScale="1">
        <p:scale>
          <a:sx n="69" d="100"/>
          <a:sy n="69" d="100"/>
        </p:scale>
        <p:origin x="323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677613566631105E-2"/>
          <c:y val="4.4095298132575199E-2"/>
          <c:w val="0.90169821685063301"/>
          <c:h val="0.8581658984693799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Active Subscribers</c:v>
                </c:pt>
              </c:strCache>
            </c:strRef>
          </c:tx>
          <c:spPr>
            <a:ln w="101600">
              <a:solidFill>
                <a:schemeClr val="tx2"/>
              </a:solidFill>
            </a:ln>
            <a:effectLst/>
          </c:spPr>
          <c:marker>
            <c:symbol val="none"/>
          </c:marker>
          <c:cat>
            <c:numRef>
              <c:f>Sheet1!$A$2:$A$20</c:f>
              <c:numCache>
                <c:formatCode>General</c:formatCode>
                <c:ptCount val="19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</c:numCache>
            </c:num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0.1</c:v>
                </c:pt>
                <c:pt idx="1">
                  <c:v>0.6</c:v>
                </c:pt>
                <c:pt idx="2">
                  <c:v>1.7</c:v>
                </c:pt>
                <c:pt idx="3">
                  <c:v>2.2000000000000002</c:v>
                </c:pt>
                <c:pt idx="4">
                  <c:v>2.5</c:v>
                </c:pt>
                <c:pt idx="5">
                  <c:v>3.2338420000000001</c:v>
                </c:pt>
                <c:pt idx="6">
                  <c:v>4.2441690000000003</c:v>
                </c:pt>
                <c:pt idx="7">
                  <c:v>4.7621549999999999</c:v>
                </c:pt>
                <c:pt idx="8">
                  <c:v>5.5620000000000003</c:v>
                </c:pt>
                <c:pt idx="9">
                  <c:v>5.728097</c:v>
                </c:pt>
                <c:pt idx="10">
                  <c:v>5.5366903799999996</c:v>
                </c:pt>
                <c:pt idx="11">
                  <c:v>5.6520897520000002</c:v>
                </c:pt>
                <c:pt idx="12">
                  <c:v>6</c:v>
                </c:pt>
                <c:pt idx="13">
                  <c:v>6.5</c:v>
                </c:pt>
                <c:pt idx="14">
                  <c:v>6.7801276860000002</c:v>
                </c:pt>
                <c:pt idx="15">
                  <c:v>7.19</c:v>
                </c:pt>
                <c:pt idx="16">
                  <c:v>8.35</c:v>
                </c:pt>
                <c:pt idx="17">
                  <c:v>11.207000000000001</c:v>
                </c:pt>
                <c:pt idx="18">
                  <c:v>11.92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9754536"/>
        <c:axId val="549754928"/>
      </c:lineChart>
      <c:catAx>
        <c:axId val="549754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50800" cap="sq"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7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549754928"/>
        <c:crosses val="autoZero"/>
        <c:auto val="1"/>
        <c:lblAlgn val="ctr"/>
        <c:lblOffset val="100"/>
        <c:noMultiLvlLbl val="0"/>
      </c:catAx>
      <c:valAx>
        <c:axId val="54975492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70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r>
                  <a:rPr lang="en-US" sz="17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Customers in Millions</a:t>
                </a:r>
                <a:endParaRPr lang="en-US" sz="17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c:rich>
          </c:tx>
          <c:layout>
            <c:manualLayout>
              <c:xMode val="edge"/>
              <c:yMode val="edge"/>
              <c:x val="1.4585315507436572E-2"/>
              <c:y val="0.2801229832258823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50800" cap="sq"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7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549754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8742C8BD-BD44-2949-B854-BBBB7B13F874}" type="datetimeFigureOut">
              <a:rPr lang="en-US"/>
              <a:pPr>
                <a:defRPr/>
              </a:pPr>
              <a:t>4/26/2017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D3E2A25D-3C0E-ED44-90D1-EE8DB28F00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569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D6DCE7C3-08DF-4646-9954-2E6A6AAD06B1}" type="datetimeFigureOut">
              <a:rPr lang="en-US"/>
              <a:pPr>
                <a:defRPr/>
              </a:pPr>
              <a:t>4/26/2017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0075" y="695325"/>
            <a:ext cx="5810250" cy="3487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E2DD35AA-F603-FB41-AE7C-90EB18D402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3278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094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094" algn="l" defTabSz="457094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189" algn="l" defTabSz="457094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283" algn="l" defTabSz="457094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378" algn="l" defTabSz="457094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5472" algn="l" defTabSz="45709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42567" algn="l" defTabSz="45709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9660" algn="l" defTabSz="45709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6758" algn="l" defTabSz="45709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9AA32-7132-428F-BAE2-C4E3009813A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346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685800"/>
            <a:ext cx="5572125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GCCX Intro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6/6/2016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J. Stadwick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176BAC8-0C82-48E6-AB2F-41922BDC43A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799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OnStar 101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/>
              <a:t>6/2/2014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4DFE-44E3-4E90-AEA7-5F8BE401DB5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Slide Image Placeholder 10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3" name="Notes Placeholder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03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3113" y="847725"/>
            <a:ext cx="5311775" cy="31861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/>
              <a:t>6/2/2014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64DFE-44E3-4E90-AEA7-5F8BE401DB5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708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i="0" u="none" strike="noStrike" kern="1200" baseline="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DD35AA-F603-FB41-AE7C-90EB18D4029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777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GCCX Intro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6/3/2016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J. Stadwick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176BAC8-0C82-48E6-AB2F-41922BDC43A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23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GCCX Intro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6/3/2016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J. Stadwick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176BAC8-0C82-48E6-AB2F-41922BDC43A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39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029940"/>
            <a:ext cx="1381760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527040"/>
            <a:ext cx="1137920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8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28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71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714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57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200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943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9F21-CC33-48B8-B608-3BEA2EA5784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4135" y="9040146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05507-852E-4343-AA5D-E6BB99DE8A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65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390600"/>
            <a:ext cx="3657600" cy="83221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90600"/>
            <a:ext cx="10701867" cy="83221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F924-273D-4EA8-81B7-2A99457AAE2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4135" y="9040146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05507-852E-4343-AA5D-E6BB99DE8A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1193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90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029939"/>
            <a:ext cx="1381760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527040"/>
            <a:ext cx="1137920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839952B6-7502-43E4-BB45-FBC0AB1ABB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4134" y="9040143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50133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78F563BC-2A8D-FF4D-959A-EF10A2165F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60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C0C60448-BDCF-43BA-8774-B0F0B5C8B4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4134" y="9040143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50133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78F563BC-2A8D-FF4D-959A-EF10A2165F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41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275841"/>
            <a:ext cx="7179733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2275841"/>
            <a:ext cx="7179733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2800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1938111B-0B05-49E9-9EA7-207A5BB236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54134" y="9040143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0133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78F563BC-2A8D-FF4D-959A-EF10A2165F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68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183272"/>
            <a:ext cx="7182556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3093155"/>
            <a:ext cx="7182556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3" y="2183272"/>
            <a:ext cx="7185378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3" y="3093155"/>
            <a:ext cx="7185378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2800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DFB13E2C-550E-45CF-9D62-FD4E5E4E3B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54134" y="9040143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50133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78F563BC-2A8D-FF4D-959A-EF10A2165F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45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2800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94E8E6C0-AF3D-4544-88EA-C909CB68B1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54134" y="9040143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50133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78F563BC-2A8D-FF4D-959A-EF10A2165F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123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2800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64EE1EBF-313E-405E-9F13-B62F925395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54134" y="9040143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50133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78F563BC-2A8D-FF4D-959A-EF10A2165F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497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388338"/>
            <a:ext cx="5348112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4" y="388339"/>
            <a:ext cx="9087556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2041032"/>
            <a:ext cx="5348112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2800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D2056DD6-B33F-4ABD-82F1-4645F527728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54134" y="9040143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0133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78F563BC-2A8D-FF4D-959A-EF10A2165F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511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90" y="6827520"/>
            <a:ext cx="975360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90" y="871502"/>
            <a:ext cx="9753600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90" y="7633547"/>
            <a:ext cx="975360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2800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68D18105-F52A-40B9-846A-38B9512FED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54134" y="9040143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0133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78F563BC-2A8D-FF4D-959A-EF10A2165F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997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5AE3A-2D88-4E0A-B57A-737330B10DF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4135" y="9040146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4"/>
          <p:cNvSpPr>
            <a:spLocks/>
          </p:cNvSpPr>
          <p:nvPr userDrawn="1"/>
        </p:nvSpPr>
        <p:spPr bwMode="auto">
          <a:xfrm>
            <a:off x="-31750" y="0"/>
            <a:ext cx="16287750" cy="1498600"/>
          </a:xfrm>
          <a:prstGeom prst="rect">
            <a:avLst/>
          </a:prstGeom>
          <a:solidFill>
            <a:srgbClr val="001F6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8" name="Rectangle 5"/>
          <p:cNvSpPr>
            <a:spLocks/>
          </p:cNvSpPr>
          <p:nvPr userDrawn="1"/>
        </p:nvSpPr>
        <p:spPr bwMode="auto">
          <a:xfrm>
            <a:off x="375841" y="287635"/>
            <a:ext cx="1547256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/>
            <a:endParaRPr lang="en-US" sz="6000" dirty="0">
              <a:solidFill>
                <a:srgbClr val="FFFFFF"/>
              </a:solidFill>
              <a:latin typeface="Lucida Grande" pitchFamily="-84" charset="0"/>
              <a:ea typeface="MS PGothic" pitchFamily="34" charset="-128"/>
              <a:sym typeface="Lucida Grande" pitchFamily="-84" charset="0"/>
            </a:endParaRPr>
          </a:p>
        </p:txBody>
      </p:sp>
      <p:pic>
        <p:nvPicPr>
          <p:cNvPr id="2" name="Picture 1" descr="OnStar_CB_Div4-4C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4600" y="8763000"/>
            <a:ext cx="3581400" cy="9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81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3029964"/>
            <a:ext cx="13817600" cy="2090703"/>
          </a:xfrm>
        </p:spPr>
        <p:txBody>
          <a:bodyPr/>
          <a:lstStyle>
            <a:lvl1pPr algn="ctr">
              <a:defRPr sz="711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527040"/>
            <a:ext cx="11379200" cy="2492587"/>
          </a:xfrm>
        </p:spPr>
        <p:txBody>
          <a:bodyPr>
            <a:normAutofit/>
          </a:bodyPr>
          <a:lstStyle>
            <a:lvl1pPr marL="0" indent="0" algn="ctr">
              <a:buNone/>
              <a:defRPr sz="4267">
                <a:solidFill>
                  <a:schemeClr val="tx1">
                    <a:tint val="75000"/>
                  </a:schemeClr>
                </a:solidFill>
                <a:latin typeface="Avenir LT Std 55 Roman"/>
                <a:cs typeface="Avenir LT Std 55 Roman"/>
              </a:defRPr>
            </a:lvl1pPr>
            <a:lvl2pPr marL="812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4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7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49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2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4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7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99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231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21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2" y="6267593"/>
            <a:ext cx="13817600" cy="1937173"/>
          </a:xfrm>
        </p:spPr>
        <p:txBody>
          <a:bodyPr anchor="t">
            <a:noAutofit/>
          </a:bodyPr>
          <a:lstStyle>
            <a:lvl1pPr algn="l">
              <a:defRPr sz="5689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2" y="4133992"/>
            <a:ext cx="13817600" cy="2133599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48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4996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7490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49991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247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4966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7463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4999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63756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275842"/>
            <a:ext cx="7179733" cy="6436925"/>
          </a:xfrm>
        </p:spPr>
        <p:txBody>
          <a:bodyPr/>
          <a:lstStyle>
            <a:lvl1pPr>
              <a:defRPr sz="4978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2275842"/>
            <a:ext cx="7179733" cy="6436925"/>
          </a:xfrm>
        </p:spPr>
        <p:txBody>
          <a:bodyPr/>
          <a:lstStyle>
            <a:lvl1pPr>
              <a:defRPr sz="4978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16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183272"/>
            <a:ext cx="7182556" cy="909885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488" indent="0">
              <a:buNone/>
              <a:defRPr sz="3556" b="1"/>
            </a:lvl2pPr>
            <a:lvl3pPr marL="1624996" indent="0">
              <a:buNone/>
              <a:defRPr sz="3200" b="1"/>
            </a:lvl3pPr>
            <a:lvl4pPr marL="2437490" indent="0">
              <a:buNone/>
              <a:defRPr sz="2844" b="1"/>
            </a:lvl4pPr>
            <a:lvl5pPr marL="3249991" indent="0">
              <a:buNone/>
              <a:defRPr sz="2844" b="1"/>
            </a:lvl5pPr>
            <a:lvl6pPr marL="4062477" indent="0">
              <a:buNone/>
              <a:defRPr sz="2844" b="1"/>
            </a:lvl6pPr>
            <a:lvl7pPr marL="4874966" indent="0">
              <a:buNone/>
              <a:defRPr sz="2844" b="1"/>
            </a:lvl7pPr>
            <a:lvl8pPr marL="5687463" indent="0">
              <a:buNone/>
              <a:defRPr sz="2844" b="1"/>
            </a:lvl8pPr>
            <a:lvl9pPr marL="6499957" indent="0">
              <a:buNone/>
              <a:defRPr sz="2844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3093155"/>
            <a:ext cx="7182556" cy="5619610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48" y="2183272"/>
            <a:ext cx="7185378" cy="909885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488" indent="0">
              <a:buNone/>
              <a:defRPr sz="3556" b="1"/>
            </a:lvl2pPr>
            <a:lvl3pPr marL="1624996" indent="0">
              <a:buNone/>
              <a:defRPr sz="3200" b="1"/>
            </a:lvl3pPr>
            <a:lvl4pPr marL="2437490" indent="0">
              <a:buNone/>
              <a:defRPr sz="2844" b="1"/>
            </a:lvl4pPr>
            <a:lvl5pPr marL="3249991" indent="0">
              <a:buNone/>
              <a:defRPr sz="2844" b="1"/>
            </a:lvl5pPr>
            <a:lvl6pPr marL="4062477" indent="0">
              <a:buNone/>
              <a:defRPr sz="2844" b="1"/>
            </a:lvl6pPr>
            <a:lvl7pPr marL="4874966" indent="0">
              <a:buNone/>
              <a:defRPr sz="2844" b="1"/>
            </a:lvl7pPr>
            <a:lvl8pPr marL="5687463" indent="0">
              <a:buNone/>
              <a:defRPr sz="2844" b="1"/>
            </a:lvl8pPr>
            <a:lvl9pPr marL="6499957" indent="0">
              <a:buNone/>
              <a:defRPr sz="284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48" y="3093155"/>
            <a:ext cx="7185378" cy="5619610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31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80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070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41867" y="703676"/>
            <a:ext cx="14630400" cy="1625600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ts val="8178"/>
              </a:lnSpc>
              <a:defRPr sz="7822" b="0" i="0" cap="all" spc="-267" baseline="0">
                <a:solidFill>
                  <a:srgbClr val="505150"/>
                </a:solidFill>
                <a:latin typeface="Geometr415 Blk BT Black"/>
                <a:cs typeface="Geometr415 Blk BT Black"/>
              </a:defRPr>
            </a:lvl1pPr>
          </a:lstStyle>
          <a:p>
            <a:r>
              <a:rPr lang="en-GB" dirty="0" smtClean="0"/>
              <a:t>Image with </a:t>
            </a:r>
            <a:r>
              <a:rPr lang="en-GB" dirty="0" err="1" smtClean="0"/>
              <a:t>texT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64445" y="2745458"/>
            <a:ext cx="6795911" cy="59725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Arial"/>
              <a:buChar char="•"/>
              <a:defRPr sz="2844" b="0" i="0">
                <a:solidFill>
                  <a:srgbClr val="505150"/>
                </a:solidFill>
                <a:latin typeface="Geometr415 Md BT"/>
                <a:cs typeface="Geometr415 Md BT"/>
              </a:defRPr>
            </a:lvl1pPr>
            <a:lvl2pPr>
              <a:buFont typeface="Arial"/>
              <a:buChar char="•"/>
              <a:defRPr sz="2844" b="0" i="0">
                <a:solidFill>
                  <a:schemeClr val="tx2"/>
                </a:solidFill>
                <a:latin typeface="Geometr415 Md BT"/>
                <a:cs typeface="Geometr415 Md BT"/>
              </a:defRPr>
            </a:lvl2pPr>
            <a:lvl3pPr>
              <a:buFont typeface="Arial"/>
              <a:buChar char="•"/>
              <a:defRPr sz="2844" b="0" i="0">
                <a:solidFill>
                  <a:schemeClr val="tx2"/>
                </a:solidFill>
                <a:latin typeface="Geometr415 Md BT"/>
                <a:cs typeface="Geometr415 Md BT"/>
              </a:defRPr>
            </a:lvl3pPr>
            <a:lvl4pPr>
              <a:buFont typeface="Arial"/>
              <a:buChar char="•"/>
              <a:defRPr sz="2844" b="0" i="0">
                <a:solidFill>
                  <a:schemeClr val="tx2"/>
                </a:solidFill>
                <a:latin typeface="Geometr415 Md BT"/>
                <a:cs typeface="Geometr415 Md BT"/>
              </a:defRPr>
            </a:lvl4pPr>
            <a:lvl5pPr>
              <a:buFont typeface="Arial"/>
              <a:buChar char="•"/>
              <a:defRPr sz="2844" b="0" i="0">
                <a:solidFill>
                  <a:schemeClr val="tx2"/>
                </a:solidFill>
                <a:latin typeface="Geometr415 Md BT"/>
                <a:cs typeface="Geometr415 Md B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7902224" y="2745458"/>
            <a:ext cx="7270044" cy="59725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Arial"/>
              <a:buNone/>
              <a:defRPr sz="2844" b="0" i="0">
                <a:solidFill>
                  <a:srgbClr val="505150"/>
                </a:solidFill>
                <a:latin typeface="Geometr415 Md BT"/>
                <a:cs typeface="Geometr415 Md BT"/>
              </a:defRPr>
            </a:lvl1pPr>
            <a:lvl2pPr>
              <a:buFont typeface="Arial"/>
              <a:buChar char="•"/>
              <a:defRPr sz="2844" b="0" i="0">
                <a:solidFill>
                  <a:schemeClr val="accent3"/>
                </a:solidFill>
                <a:latin typeface="Geometr415 Md BT"/>
                <a:cs typeface="Geometr415 Md BT"/>
              </a:defRPr>
            </a:lvl2pPr>
            <a:lvl3pPr>
              <a:buFont typeface="Arial"/>
              <a:buChar char="•"/>
              <a:defRPr sz="2844" b="0" i="0">
                <a:solidFill>
                  <a:schemeClr val="accent3"/>
                </a:solidFill>
                <a:latin typeface="Geometr415 Md BT"/>
                <a:cs typeface="Geometr415 Md BT"/>
              </a:defRPr>
            </a:lvl3pPr>
            <a:lvl4pPr>
              <a:buFont typeface="Arial"/>
              <a:buChar char="•"/>
              <a:defRPr sz="2844" b="0" i="0">
                <a:solidFill>
                  <a:schemeClr val="accent3"/>
                </a:solidFill>
                <a:latin typeface="Geometr415 Md BT"/>
                <a:cs typeface="Geometr415 Md BT"/>
              </a:defRPr>
            </a:lvl4pPr>
            <a:lvl5pPr>
              <a:buFont typeface="Arial"/>
              <a:buChar char="•"/>
              <a:defRPr sz="2844" b="0" i="0">
                <a:solidFill>
                  <a:schemeClr val="accent3"/>
                </a:solidFill>
                <a:latin typeface="Geometr415 Md BT"/>
                <a:cs typeface="Geometr415 Md BT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0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2" y="703676"/>
            <a:ext cx="15285156" cy="162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91931" tIns="83175" rIns="162510" bIns="81255" anchor="ctr"/>
          <a:lstStyle>
            <a:lvl1pPr marL="450000">
              <a:lnSpc>
                <a:spcPts val="4600"/>
              </a:lnSpc>
              <a:defRPr b="0" i="0" cap="all" spc="-150" baseline="0">
                <a:solidFill>
                  <a:schemeClr val="bg1"/>
                </a:solidFill>
                <a:latin typeface="Geometr415 Blk BT Black"/>
                <a:cs typeface="Geometr415 Blk BT Black"/>
              </a:defRPr>
            </a:lvl1pPr>
          </a:lstStyle>
          <a:p>
            <a:pPr marL="601398" defTabSz="473988" fontAlgn="auto">
              <a:spcAft>
                <a:spcPts val="0"/>
              </a:spcAft>
              <a:defRPr/>
            </a:pPr>
            <a:endParaRPr lang="en-US" sz="7822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 tIns="230321" bIns="86373"/>
          <a:lstStyle>
            <a:lvl1pPr>
              <a:lnSpc>
                <a:spcPts val="6045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46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029939"/>
            <a:ext cx="1381760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527040"/>
            <a:ext cx="1137920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C1FA2F74-30DA-495A-9DB9-466E096A9B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4134" y="9040143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50133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0B4211D7-3836-3E4C-9384-DC7939831A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75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2" y="6267595"/>
            <a:ext cx="13817600" cy="1937173"/>
          </a:xfrm>
        </p:spPr>
        <p:txBody>
          <a:bodyPr anchor="t"/>
          <a:lstStyle>
            <a:lvl1pPr algn="l">
              <a:defRPr sz="6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2" y="4133996"/>
            <a:ext cx="13817600" cy="2133599"/>
          </a:xfrm>
        </p:spPr>
        <p:txBody>
          <a:bodyPr anchor="b"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742915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858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22874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7166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71457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45749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20040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94332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730DD-2406-45EA-9AE2-63A43000D02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4135" y="9040146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05507-852E-4343-AA5D-E6BB99DE8A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072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2800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0A9D0445-AB5B-496F-9A34-8DB6739B7D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4134" y="9040143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50133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0B4211D7-3836-3E4C-9384-DC7939831A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74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275841"/>
            <a:ext cx="7179733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2275841"/>
            <a:ext cx="7179733" cy="6436925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2800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A82FB6A7-25BD-4A7D-811C-7DE64B711A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54134" y="9040143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0133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0B4211D7-3836-3E4C-9384-DC7939831A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471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183272"/>
            <a:ext cx="7182556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3093155"/>
            <a:ext cx="7182556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3" y="2183272"/>
            <a:ext cx="7185378" cy="909884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3" y="3093155"/>
            <a:ext cx="7185378" cy="5619610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6"/>
            </a:lvl4pPr>
            <a:lvl5pPr>
              <a:defRPr sz="2276"/>
            </a:lvl5pPr>
            <a:lvl6pPr>
              <a:defRPr sz="2276"/>
            </a:lvl6pPr>
            <a:lvl7pPr>
              <a:defRPr sz="2276"/>
            </a:lvl7pPr>
            <a:lvl8pPr>
              <a:defRPr sz="2276"/>
            </a:lvl8pPr>
            <a:lvl9pPr>
              <a:defRPr sz="227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12800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E1788BA6-74D6-4A13-B2D2-42FEFE53DF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54134" y="9040143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650133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0B4211D7-3836-3E4C-9384-DC7939831A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994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12800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875024CF-9A99-45E3-8C25-508FAB947E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54134" y="9040143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50133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0B4211D7-3836-3E4C-9384-DC7939831A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021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2800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94504B18-1471-47AC-87D9-CEF5FB3DDE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54134" y="9040143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50133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0B4211D7-3836-3E4C-9384-DC7939831A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4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388338"/>
            <a:ext cx="5348112" cy="1652693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4" y="388339"/>
            <a:ext cx="9087556" cy="8324427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2041032"/>
            <a:ext cx="5348112" cy="6671734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2800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C1A5EE58-1A03-4973-81F8-5D0DF1D0EC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54134" y="9040143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0133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0B4211D7-3836-3E4C-9384-DC7939831A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6556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90" y="6827520"/>
            <a:ext cx="9753600" cy="806027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90" y="871502"/>
            <a:ext cx="9753600" cy="5852160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90" y="7633547"/>
            <a:ext cx="9753600" cy="1144693"/>
          </a:xfrm>
        </p:spPr>
        <p:txBody>
          <a:bodyPr/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12800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59702CEC-206B-42AF-8C1C-4C7734E7CE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54134" y="9040143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50133" y="9040143"/>
            <a:ext cx="3793067" cy="519289"/>
          </a:xfrm>
          <a:prstGeom prst="rect">
            <a:avLst/>
          </a:prstGeom>
        </p:spPr>
        <p:txBody>
          <a:bodyPr/>
          <a:lstStyle/>
          <a:p>
            <a:fld id="{0B4211D7-3836-3E4C-9384-DC7939831A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89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8703754"/>
            <a:ext cx="16256000" cy="104984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746125" dist="38100" dir="5400000" algn="t" rotWithShape="0">
              <a:prstClr val="black">
                <a:alpha val="1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84" fontAlgn="auto">
              <a:spcBef>
                <a:spcPts val="0"/>
              </a:spcBef>
              <a:spcAft>
                <a:spcPts val="0"/>
              </a:spcAft>
            </a:pPr>
            <a:endParaRPr lang="en-US" sz="3867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16256000" cy="631651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746125" dist="38100" dir="5400000" algn="t" rotWithShape="0">
              <a:prstClr val="black">
                <a:alpha val="1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84" fontAlgn="auto">
              <a:spcBef>
                <a:spcPts val="0"/>
              </a:spcBef>
              <a:spcAft>
                <a:spcPts val="0"/>
              </a:spcAft>
            </a:pPr>
            <a:endParaRPr lang="en-US" sz="3867">
              <a:solidFill>
                <a:prstClr val="white"/>
              </a:solidFill>
            </a:endParaRPr>
          </a:p>
        </p:txBody>
      </p:sp>
      <p:pic>
        <p:nvPicPr>
          <p:cNvPr id="8" name="Picture 7" descr="ReachHigher-Horizon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1" y="1304874"/>
            <a:ext cx="8737600" cy="111938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741" y="6443955"/>
            <a:ext cx="15600518" cy="1177431"/>
          </a:xfrm>
        </p:spPr>
        <p:txBody>
          <a:bodyPr/>
          <a:lstStyle>
            <a:lvl1pPr marL="0" indent="0" algn="ctr">
              <a:buNone/>
              <a:defRPr sz="4267" b="0">
                <a:latin typeface="+mj-lt"/>
              </a:defRPr>
            </a:lvl1pPr>
            <a:lvl2pPr marL="609594" indent="0" algn="ctr">
              <a:buNone/>
              <a:defRPr sz="2667"/>
            </a:lvl2pPr>
            <a:lvl3pPr marL="1219188" indent="0" algn="ctr">
              <a:buNone/>
              <a:defRPr sz="2400"/>
            </a:lvl3pPr>
            <a:lvl4pPr marL="1828782" indent="0" algn="ctr">
              <a:buNone/>
              <a:defRPr sz="2133"/>
            </a:lvl4pPr>
            <a:lvl5pPr marL="2438376" indent="0" algn="ctr">
              <a:buNone/>
              <a:defRPr sz="2133"/>
            </a:lvl5pPr>
            <a:lvl6pPr marL="3047970" indent="0" algn="ctr">
              <a:buNone/>
              <a:defRPr sz="2133"/>
            </a:lvl6pPr>
            <a:lvl7pPr marL="3657563" indent="0" algn="ctr">
              <a:buNone/>
              <a:defRPr sz="2133"/>
            </a:lvl7pPr>
            <a:lvl8pPr marL="4267157" indent="0" algn="ctr">
              <a:buNone/>
              <a:defRPr sz="2133"/>
            </a:lvl8pPr>
            <a:lvl9pPr marL="4876751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7741" y="4770322"/>
            <a:ext cx="15600518" cy="1347141"/>
          </a:xfrm>
        </p:spPr>
        <p:txBody>
          <a:bodyPr/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brand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3035" y="9029838"/>
            <a:ext cx="3017174" cy="42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1203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703754"/>
            <a:ext cx="16256000" cy="104984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746125" dist="38100" dir="5400000" algn="t" rotWithShape="0">
              <a:prstClr val="black">
                <a:alpha val="1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84" fontAlgn="auto">
              <a:spcBef>
                <a:spcPts val="0"/>
              </a:spcBef>
              <a:spcAft>
                <a:spcPts val="0"/>
              </a:spcAft>
            </a:pPr>
            <a:endParaRPr lang="en-US" sz="3867">
              <a:solidFill>
                <a:prstClr val="white"/>
              </a:solidFill>
            </a:endParaRPr>
          </a:p>
        </p:txBody>
      </p:sp>
      <p:pic>
        <p:nvPicPr>
          <p:cNvPr id="10" name="Picture 9" descr="brand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3035" y="9029838"/>
            <a:ext cx="3017174" cy="42837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1"/>
            <a:ext cx="16256000" cy="631651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746125" dist="38100" dir="5400000" algn="t" rotWithShape="0">
              <a:prstClr val="black">
                <a:alpha val="1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84" fontAlgn="auto">
              <a:spcBef>
                <a:spcPts val="0"/>
              </a:spcBef>
              <a:spcAft>
                <a:spcPts val="0"/>
              </a:spcAft>
            </a:pPr>
            <a:endParaRPr lang="en-US" sz="3867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2431629"/>
            <a:ext cx="14020800" cy="3884884"/>
          </a:xfrm>
        </p:spPr>
        <p:txBody>
          <a:bodyPr anchor="b"/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6527237"/>
            <a:ext cx="14020800" cy="2133599"/>
          </a:xfrm>
        </p:spPr>
        <p:txBody>
          <a:bodyPr/>
          <a:lstStyle>
            <a:lvl1pPr marL="0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1pPr>
            <a:lvl2pPr marL="609594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8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8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7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6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1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75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 descr="ReachHigher-Horizontal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1" y="1304874"/>
            <a:ext cx="8737600" cy="111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9090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56000" cy="870373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354684"/>
            <a:ext cx="16256000" cy="14272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6125" dist="38100" dir="5400000" algn="t" rotWithShape="0">
              <a:prstClr val="black">
                <a:alpha val="1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84" fontAlgn="auto">
              <a:spcBef>
                <a:spcPts val="0"/>
              </a:spcBef>
              <a:spcAft>
                <a:spcPts val="0"/>
              </a:spcAft>
            </a:pPr>
            <a:endParaRPr lang="en-US" sz="3867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8703754"/>
            <a:ext cx="16256000" cy="104984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746125" dist="38100" dir="5400000" algn="t" rotWithShape="0">
              <a:prstClr val="black">
                <a:alpha val="1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84" fontAlgn="auto">
              <a:spcBef>
                <a:spcPts val="0"/>
              </a:spcBef>
              <a:spcAft>
                <a:spcPts val="0"/>
              </a:spcAft>
            </a:pPr>
            <a:endParaRPr lang="en-US" sz="3867">
              <a:solidFill>
                <a:prstClr val="white"/>
              </a:solidFill>
            </a:endParaRPr>
          </a:p>
        </p:txBody>
      </p:sp>
      <p:pic>
        <p:nvPicPr>
          <p:cNvPr id="10" name="Picture 9" descr="brand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3035" y="9029838"/>
            <a:ext cx="3017174" cy="428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3" y="6126924"/>
            <a:ext cx="14020800" cy="1198494"/>
          </a:xfrm>
        </p:spPr>
        <p:txBody>
          <a:bodyPr anchor="b"/>
          <a:lstStyle>
            <a:lvl1pPr>
              <a:defRPr sz="5333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3" y="7202638"/>
            <a:ext cx="14020800" cy="534509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94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8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8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7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6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1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75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497440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275844"/>
            <a:ext cx="7179733" cy="6436925"/>
          </a:xfrm>
        </p:spPr>
        <p:txBody>
          <a:bodyPr/>
          <a:lstStyle>
            <a:lvl1pPr>
              <a:defRPr sz="4600"/>
            </a:lvl1pPr>
            <a:lvl2pPr>
              <a:defRPr sz="3900"/>
            </a:lvl2pPr>
            <a:lvl3pPr>
              <a:defRPr sz="33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2275844"/>
            <a:ext cx="7179733" cy="6436925"/>
          </a:xfrm>
        </p:spPr>
        <p:txBody>
          <a:bodyPr/>
          <a:lstStyle>
            <a:lvl1pPr>
              <a:defRPr sz="4600"/>
            </a:lvl1pPr>
            <a:lvl2pPr>
              <a:defRPr sz="3900"/>
            </a:lvl2pPr>
            <a:lvl3pPr>
              <a:defRPr sz="33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24027-53BB-42CE-98C7-DDF676D15B0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54135" y="9040146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05507-852E-4343-AA5D-E6BB99DE8A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863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16256000" cy="18664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6125" dist="38100" dir="5400000" algn="t" rotWithShape="0">
              <a:prstClr val="black">
                <a:alpha val="1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84" fontAlgn="auto">
              <a:spcBef>
                <a:spcPts val="0"/>
              </a:spcBef>
              <a:spcAft>
                <a:spcPts val="0"/>
              </a:spcAft>
            </a:pPr>
            <a:endParaRPr lang="en-US" sz="3867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363136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"/>
            <a:ext cx="16256000" cy="18664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6125" dist="38100" dir="5400000" algn="t" rotWithShape="0">
              <a:prstClr val="black">
                <a:alpha val="1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84" fontAlgn="auto">
              <a:spcBef>
                <a:spcPts val="0"/>
              </a:spcBef>
              <a:spcAft>
                <a:spcPts val="0"/>
              </a:spcAft>
            </a:pPr>
            <a:endParaRPr lang="en-US" sz="3867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9183" y="1976729"/>
            <a:ext cx="7641500" cy="618857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1" y="1976729"/>
            <a:ext cx="7698659" cy="618857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091981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2"/>
            <a:ext cx="16256000" cy="18664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6125" dist="38100" dir="5400000" algn="t" rotWithShape="0">
              <a:prstClr val="black">
                <a:alpha val="1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84" fontAlgn="auto">
              <a:spcBef>
                <a:spcPts val="0"/>
              </a:spcBef>
              <a:spcAft>
                <a:spcPts val="0"/>
              </a:spcAft>
            </a:pPr>
            <a:endParaRPr lang="en-US" sz="3867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519289"/>
            <a:ext cx="15605760" cy="13524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9184" y="1976730"/>
            <a:ext cx="7680829" cy="961393"/>
          </a:xfrm>
        </p:spPr>
        <p:txBody>
          <a:bodyPr anchor="b"/>
          <a:lstStyle>
            <a:lvl1pPr marL="0" indent="0">
              <a:lnSpc>
                <a:spcPct val="80000"/>
              </a:lnSpc>
              <a:buNone/>
              <a:defRPr sz="3200" b="1" cap="all" spc="400" baseline="0"/>
            </a:lvl1pPr>
            <a:lvl2pPr marL="609594" indent="0">
              <a:buNone/>
              <a:defRPr sz="2667" b="1"/>
            </a:lvl2pPr>
            <a:lvl3pPr marL="1219188" indent="0">
              <a:buNone/>
              <a:defRPr sz="2400" b="1"/>
            </a:lvl3pPr>
            <a:lvl4pPr marL="1828782" indent="0">
              <a:buNone/>
              <a:defRPr sz="2133" b="1"/>
            </a:lvl4pPr>
            <a:lvl5pPr marL="2438376" indent="0">
              <a:buNone/>
              <a:defRPr sz="2133" b="1"/>
            </a:lvl5pPr>
            <a:lvl6pPr marL="3047970" indent="0">
              <a:buNone/>
              <a:defRPr sz="2133" b="1"/>
            </a:lvl6pPr>
            <a:lvl7pPr marL="3657563" indent="0">
              <a:buNone/>
              <a:defRPr sz="2133" b="1"/>
            </a:lvl7pPr>
            <a:lvl8pPr marL="4267157" indent="0">
              <a:buNone/>
              <a:defRPr sz="2133" b="1"/>
            </a:lvl8pPr>
            <a:lvl9pPr marL="4876751" indent="0">
              <a:buNone/>
              <a:defRPr sz="2133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9184" y="3043065"/>
            <a:ext cx="7680829" cy="551493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1976730"/>
            <a:ext cx="7705344" cy="961393"/>
          </a:xfrm>
        </p:spPr>
        <p:txBody>
          <a:bodyPr anchor="b"/>
          <a:lstStyle>
            <a:lvl1pPr marL="0" indent="0">
              <a:lnSpc>
                <a:spcPct val="80000"/>
              </a:lnSpc>
              <a:buNone/>
              <a:defRPr sz="3200" b="1" cap="all" spc="400" baseline="0"/>
            </a:lvl1pPr>
            <a:lvl2pPr marL="609594" indent="0">
              <a:buNone/>
              <a:defRPr sz="2667" b="1"/>
            </a:lvl2pPr>
            <a:lvl3pPr marL="1219188" indent="0">
              <a:buNone/>
              <a:defRPr sz="2400" b="1"/>
            </a:lvl3pPr>
            <a:lvl4pPr marL="1828782" indent="0">
              <a:buNone/>
              <a:defRPr sz="2133" b="1"/>
            </a:lvl4pPr>
            <a:lvl5pPr marL="2438376" indent="0">
              <a:buNone/>
              <a:defRPr sz="2133" b="1"/>
            </a:lvl5pPr>
            <a:lvl6pPr marL="3047970" indent="0">
              <a:buNone/>
              <a:defRPr sz="2133" b="1"/>
            </a:lvl6pPr>
            <a:lvl7pPr marL="3657563" indent="0">
              <a:buNone/>
              <a:defRPr sz="2133" b="1"/>
            </a:lvl7pPr>
            <a:lvl8pPr marL="4267157" indent="0">
              <a:buNone/>
              <a:defRPr sz="2133" b="1"/>
            </a:lvl8pPr>
            <a:lvl9pPr marL="4876751" indent="0">
              <a:buNone/>
              <a:defRPr sz="2133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043065"/>
            <a:ext cx="7705344" cy="551493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570344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2"/>
            <a:ext cx="16256000" cy="18664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6125" dist="38100" dir="5400000" algn="t" rotWithShape="0">
              <a:prstClr val="black">
                <a:alpha val="1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84" fontAlgn="auto">
              <a:spcBef>
                <a:spcPts val="0"/>
              </a:spcBef>
              <a:spcAft>
                <a:spcPts val="0"/>
              </a:spcAft>
            </a:pPr>
            <a:endParaRPr lang="en-US" sz="3867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519289"/>
            <a:ext cx="15605760" cy="13524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9184" y="1976730"/>
            <a:ext cx="7680829" cy="961393"/>
          </a:xfrm>
        </p:spPr>
        <p:txBody>
          <a:bodyPr anchor="b"/>
          <a:lstStyle>
            <a:lvl1pPr marL="0" indent="0">
              <a:lnSpc>
                <a:spcPct val="80000"/>
              </a:lnSpc>
              <a:buNone/>
              <a:defRPr sz="3200" b="1" cap="all" spc="400" baseline="0"/>
            </a:lvl1pPr>
            <a:lvl2pPr marL="609594" indent="0">
              <a:buNone/>
              <a:defRPr sz="2667" b="1"/>
            </a:lvl2pPr>
            <a:lvl3pPr marL="1219188" indent="0">
              <a:buNone/>
              <a:defRPr sz="2400" b="1"/>
            </a:lvl3pPr>
            <a:lvl4pPr marL="1828782" indent="0">
              <a:buNone/>
              <a:defRPr sz="2133" b="1"/>
            </a:lvl4pPr>
            <a:lvl5pPr marL="2438376" indent="0">
              <a:buNone/>
              <a:defRPr sz="2133" b="1"/>
            </a:lvl5pPr>
            <a:lvl6pPr marL="3047970" indent="0">
              <a:buNone/>
              <a:defRPr sz="2133" b="1"/>
            </a:lvl6pPr>
            <a:lvl7pPr marL="3657563" indent="0">
              <a:buNone/>
              <a:defRPr sz="2133" b="1"/>
            </a:lvl7pPr>
            <a:lvl8pPr marL="4267157" indent="0">
              <a:buNone/>
              <a:defRPr sz="2133" b="1"/>
            </a:lvl8pPr>
            <a:lvl9pPr marL="4876751" indent="0">
              <a:buNone/>
              <a:defRPr sz="2133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9184" y="3043065"/>
            <a:ext cx="7680829" cy="551493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8240184" y="1976729"/>
            <a:ext cx="8015816" cy="658126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63935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2 Photo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2"/>
            <a:ext cx="16256000" cy="18664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6125" dist="38100" dir="5400000" algn="t" rotWithShape="0">
              <a:prstClr val="black">
                <a:alpha val="1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84" fontAlgn="auto">
              <a:spcBef>
                <a:spcPts val="0"/>
              </a:spcBef>
              <a:spcAft>
                <a:spcPts val="0"/>
              </a:spcAft>
            </a:pPr>
            <a:endParaRPr lang="en-US" sz="3867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519289"/>
            <a:ext cx="15605760" cy="13524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9184" y="1976730"/>
            <a:ext cx="7680829" cy="961393"/>
          </a:xfrm>
        </p:spPr>
        <p:txBody>
          <a:bodyPr anchor="b"/>
          <a:lstStyle>
            <a:lvl1pPr marL="0" indent="0">
              <a:lnSpc>
                <a:spcPct val="80000"/>
              </a:lnSpc>
              <a:buNone/>
              <a:defRPr sz="3200" b="1" cap="all" spc="400" baseline="0"/>
            </a:lvl1pPr>
            <a:lvl2pPr marL="609594" indent="0">
              <a:buNone/>
              <a:defRPr sz="2667" b="1"/>
            </a:lvl2pPr>
            <a:lvl3pPr marL="1219188" indent="0">
              <a:buNone/>
              <a:defRPr sz="2400" b="1"/>
            </a:lvl3pPr>
            <a:lvl4pPr marL="1828782" indent="0">
              <a:buNone/>
              <a:defRPr sz="2133" b="1"/>
            </a:lvl4pPr>
            <a:lvl5pPr marL="2438376" indent="0">
              <a:buNone/>
              <a:defRPr sz="2133" b="1"/>
            </a:lvl5pPr>
            <a:lvl6pPr marL="3047970" indent="0">
              <a:buNone/>
              <a:defRPr sz="2133" b="1"/>
            </a:lvl6pPr>
            <a:lvl7pPr marL="3657563" indent="0">
              <a:buNone/>
              <a:defRPr sz="2133" b="1"/>
            </a:lvl7pPr>
            <a:lvl8pPr marL="4267157" indent="0">
              <a:buNone/>
              <a:defRPr sz="2133" b="1"/>
            </a:lvl8pPr>
            <a:lvl9pPr marL="4876751" indent="0">
              <a:buNone/>
              <a:defRPr sz="2133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9184" y="3043065"/>
            <a:ext cx="7680829" cy="551493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8240184" y="1976729"/>
            <a:ext cx="8015816" cy="380318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240184" y="5884852"/>
            <a:ext cx="8015816" cy="267314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76553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Photos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2"/>
            <a:ext cx="16256000" cy="18664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6125" dist="38100" dir="5400000" algn="t" rotWithShape="0">
              <a:prstClr val="black">
                <a:alpha val="1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84" fontAlgn="auto">
              <a:spcBef>
                <a:spcPts val="0"/>
              </a:spcBef>
              <a:spcAft>
                <a:spcPts val="0"/>
              </a:spcAft>
            </a:pPr>
            <a:endParaRPr lang="en-US" sz="3867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519289"/>
            <a:ext cx="15605760" cy="13524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9184" y="1976730"/>
            <a:ext cx="15605760" cy="961393"/>
          </a:xfrm>
        </p:spPr>
        <p:txBody>
          <a:bodyPr anchor="b"/>
          <a:lstStyle>
            <a:lvl1pPr marL="0" indent="0">
              <a:lnSpc>
                <a:spcPct val="80000"/>
              </a:lnSpc>
              <a:buNone/>
              <a:defRPr sz="3200" b="1" cap="all" spc="400" baseline="0"/>
            </a:lvl1pPr>
            <a:lvl2pPr marL="609594" indent="0">
              <a:buNone/>
              <a:defRPr sz="2667" b="1"/>
            </a:lvl2pPr>
            <a:lvl3pPr marL="1219188" indent="0">
              <a:buNone/>
              <a:defRPr sz="2400" b="1"/>
            </a:lvl3pPr>
            <a:lvl4pPr marL="1828782" indent="0">
              <a:buNone/>
              <a:defRPr sz="2133" b="1"/>
            </a:lvl4pPr>
            <a:lvl5pPr marL="2438376" indent="0">
              <a:buNone/>
              <a:defRPr sz="2133" b="1"/>
            </a:lvl5pPr>
            <a:lvl6pPr marL="3047970" indent="0">
              <a:buNone/>
              <a:defRPr sz="2133" b="1"/>
            </a:lvl6pPr>
            <a:lvl7pPr marL="3657563" indent="0">
              <a:buNone/>
              <a:defRPr sz="2133" b="1"/>
            </a:lvl7pPr>
            <a:lvl8pPr marL="4267157" indent="0">
              <a:buNone/>
              <a:defRPr sz="2133" b="1"/>
            </a:lvl8pPr>
            <a:lvl9pPr marL="4876751" indent="0">
              <a:buNone/>
              <a:defRPr sz="2133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9184" y="3043065"/>
            <a:ext cx="15605760" cy="304779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30200" y="6350567"/>
            <a:ext cx="8610600" cy="235260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9064977" y="6350567"/>
            <a:ext cx="6887511" cy="235260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77433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2"/>
            <a:ext cx="16256000" cy="18664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6125" dist="38100" dir="5400000" algn="t" rotWithShape="0">
              <a:prstClr val="black">
                <a:alpha val="1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84" fontAlgn="auto">
              <a:spcBef>
                <a:spcPts val="0"/>
              </a:spcBef>
              <a:spcAft>
                <a:spcPts val="0"/>
              </a:spcAft>
            </a:pPr>
            <a:endParaRPr lang="en-US" sz="3867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665600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ram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6256000" cy="870674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9268177" y="879030"/>
            <a:ext cx="5847647" cy="2998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46125" dist="38100" dir="5400000" algn="t" rotWithShape="0">
              <a:prstClr val="black">
                <a:alpha val="1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84" fontAlgn="auto">
              <a:spcBef>
                <a:spcPts val="0"/>
              </a:spcBef>
              <a:spcAft>
                <a:spcPts val="0"/>
              </a:spcAft>
            </a:pPr>
            <a:endParaRPr lang="en-US" sz="3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5551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05849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8703754"/>
            <a:ext cx="16256000" cy="104984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746125" dist="38100" dir="5400000" algn="t" rotWithShape="0">
              <a:prstClr val="black">
                <a:alpha val="1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84" fontAlgn="auto">
              <a:spcBef>
                <a:spcPts val="0"/>
              </a:spcBef>
              <a:spcAft>
                <a:spcPts val="0"/>
              </a:spcAft>
            </a:pPr>
            <a:endParaRPr lang="en-US" sz="3867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2"/>
            <a:ext cx="16256000" cy="31277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746125" dist="38100" dir="5400000" algn="t" rotWithShape="0">
              <a:prstClr val="black">
                <a:alpha val="1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84" fontAlgn="auto">
              <a:spcBef>
                <a:spcPts val="0"/>
              </a:spcBef>
              <a:spcAft>
                <a:spcPts val="0"/>
              </a:spcAft>
            </a:pPr>
            <a:endParaRPr lang="en-US" sz="3867">
              <a:solidFill>
                <a:prstClr val="white"/>
              </a:solidFill>
            </a:endParaRPr>
          </a:p>
        </p:txBody>
      </p:sp>
      <p:pic>
        <p:nvPicPr>
          <p:cNvPr id="8" name="Picture 7" descr="ReachHigher-Horizont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85" y="3804792"/>
            <a:ext cx="10982232" cy="1406945"/>
          </a:xfrm>
          <a:prstGeom prst="rect">
            <a:avLst/>
          </a:prstGeom>
        </p:spPr>
      </p:pic>
      <p:pic>
        <p:nvPicPr>
          <p:cNvPr id="12" name="Picture 11" descr="brand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3035" y="9029838"/>
            <a:ext cx="3017174" cy="428371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0" y="8703753"/>
            <a:ext cx="16256000" cy="1049848"/>
            <a:chOff x="0" y="6119826"/>
            <a:chExt cx="12192000" cy="738174"/>
          </a:xfrm>
        </p:grpSpPr>
        <p:sp>
          <p:nvSpPr>
            <p:cNvPr id="13" name="Rectangle 12"/>
            <p:cNvSpPr/>
            <p:nvPr/>
          </p:nvSpPr>
          <p:spPr>
            <a:xfrm>
              <a:off x="0" y="6119826"/>
              <a:ext cx="12192000" cy="738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746125" dist="38100" dir="5400000" algn="t" rotWithShape="0">
                <a:prstClr val="black">
                  <a:alpha val="11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584" fontAlgn="auto">
                <a:spcBef>
                  <a:spcPts val="0"/>
                </a:spcBef>
                <a:spcAft>
                  <a:spcPts val="0"/>
                </a:spcAft>
              </a:pPr>
              <a:endParaRPr lang="en-US" sz="3867" dirty="0">
                <a:solidFill>
                  <a:prstClr val="white"/>
                </a:solidFill>
              </a:endParaRPr>
            </a:p>
          </p:txBody>
        </p:sp>
        <p:pic>
          <p:nvPicPr>
            <p:cNvPr id="14" name="Picture 13" descr="brands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4326" y="6243778"/>
              <a:ext cx="3683348" cy="49026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0" y="6119826"/>
              <a:ext cx="12192000" cy="45719"/>
            </a:xfrm>
            <a:prstGeom prst="rect">
              <a:avLst/>
            </a:prstGeom>
            <a:gradFill flip="none" rotWithShape="1">
              <a:gsLst>
                <a:gs pos="0">
                  <a:srgbClr val="016EAF"/>
                </a:gs>
                <a:gs pos="100000">
                  <a:srgbClr val="134F9A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584" fontAlgn="auto">
                <a:spcBef>
                  <a:spcPts val="0"/>
                </a:spcBef>
                <a:spcAft>
                  <a:spcPts val="0"/>
                </a:spcAft>
              </a:pPr>
              <a:endParaRPr lang="en-US" sz="3867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54498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183272"/>
            <a:ext cx="7182556" cy="909884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42915" indent="0">
              <a:buNone/>
              <a:defRPr sz="3300" b="1"/>
            </a:lvl2pPr>
            <a:lvl3pPr marL="1485830" indent="0">
              <a:buNone/>
              <a:defRPr sz="2900" b="1"/>
            </a:lvl3pPr>
            <a:lvl4pPr marL="2228746" indent="0">
              <a:buNone/>
              <a:defRPr sz="2600" b="1"/>
            </a:lvl4pPr>
            <a:lvl5pPr marL="2971663" indent="0">
              <a:buNone/>
              <a:defRPr sz="2600" b="1"/>
            </a:lvl5pPr>
            <a:lvl6pPr marL="3714578" indent="0">
              <a:buNone/>
              <a:defRPr sz="2600" b="1"/>
            </a:lvl6pPr>
            <a:lvl7pPr marL="4457494" indent="0">
              <a:buNone/>
              <a:defRPr sz="2600" b="1"/>
            </a:lvl7pPr>
            <a:lvl8pPr marL="5200409" indent="0">
              <a:buNone/>
              <a:defRPr sz="2600" b="1"/>
            </a:lvl8pPr>
            <a:lvl9pPr marL="5943326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3093155"/>
            <a:ext cx="7182556" cy="5619610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7" y="2183272"/>
            <a:ext cx="7185378" cy="909884"/>
          </a:xfrm>
        </p:spPr>
        <p:txBody>
          <a:bodyPr anchor="b"/>
          <a:lstStyle>
            <a:lvl1pPr marL="0" indent="0">
              <a:buNone/>
              <a:defRPr sz="3900" b="1"/>
            </a:lvl1pPr>
            <a:lvl2pPr marL="742915" indent="0">
              <a:buNone/>
              <a:defRPr sz="3300" b="1"/>
            </a:lvl2pPr>
            <a:lvl3pPr marL="1485830" indent="0">
              <a:buNone/>
              <a:defRPr sz="2900" b="1"/>
            </a:lvl3pPr>
            <a:lvl4pPr marL="2228746" indent="0">
              <a:buNone/>
              <a:defRPr sz="2600" b="1"/>
            </a:lvl4pPr>
            <a:lvl5pPr marL="2971663" indent="0">
              <a:buNone/>
              <a:defRPr sz="2600" b="1"/>
            </a:lvl5pPr>
            <a:lvl6pPr marL="3714578" indent="0">
              <a:buNone/>
              <a:defRPr sz="2600" b="1"/>
            </a:lvl6pPr>
            <a:lvl7pPr marL="4457494" indent="0">
              <a:buNone/>
              <a:defRPr sz="2600" b="1"/>
            </a:lvl7pPr>
            <a:lvl8pPr marL="5200409" indent="0">
              <a:buNone/>
              <a:defRPr sz="2600" b="1"/>
            </a:lvl8pPr>
            <a:lvl9pPr marL="5943326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7" y="3093155"/>
            <a:ext cx="7185378" cy="5619610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300F-FA87-447B-AC6C-81AFC187B0E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554135" y="9040146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05507-852E-4343-AA5D-E6BB99DE8A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4517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CEEF4-D340-4E38-8596-AE76E62C77C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554135" y="9040146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05507-852E-4343-AA5D-E6BB99DE8A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165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EA090-757D-4AED-84B0-84ECF33A07B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554135" y="9040146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05507-852E-4343-AA5D-E6BB99DE8A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2605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4" y="388338"/>
            <a:ext cx="5348112" cy="1652693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4" y="388342"/>
            <a:ext cx="9087556" cy="8324427"/>
          </a:xfrm>
        </p:spPr>
        <p:txBody>
          <a:bodyPr/>
          <a:lstStyle>
            <a:lvl1pPr>
              <a:defRPr sz="5200"/>
            </a:lvl1pPr>
            <a:lvl2pPr>
              <a:defRPr sz="4600"/>
            </a:lvl2pPr>
            <a:lvl3pPr>
              <a:defRPr sz="3900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4" y="2041033"/>
            <a:ext cx="5348112" cy="6671734"/>
          </a:xfrm>
        </p:spPr>
        <p:txBody>
          <a:bodyPr/>
          <a:lstStyle>
            <a:lvl1pPr marL="0" indent="0">
              <a:buNone/>
              <a:defRPr sz="2300"/>
            </a:lvl1pPr>
            <a:lvl2pPr marL="742915" indent="0">
              <a:buNone/>
              <a:defRPr sz="2000"/>
            </a:lvl2pPr>
            <a:lvl3pPr marL="1485830" indent="0">
              <a:buNone/>
              <a:defRPr sz="1600"/>
            </a:lvl3pPr>
            <a:lvl4pPr marL="2228746" indent="0">
              <a:buNone/>
              <a:defRPr sz="1500"/>
            </a:lvl4pPr>
            <a:lvl5pPr marL="2971663" indent="0">
              <a:buNone/>
              <a:defRPr sz="1500"/>
            </a:lvl5pPr>
            <a:lvl6pPr marL="3714578" indent="0">
              <a:buNone/>
              <a:defRPr sz="1500"/>
            </a:lvl6pPr>
            <a:lvl7pPr marL="4457494" indent="0">
              <a:buNone/>
              <a:defRPr sz="1500"/>
            </a:lvl7pPr>
            <a:lvl8pPr marL="5200409" indent="0">
              <a:buNone/>
              <a:defRPr sz="1500"/>
            </a:lvl8pPr>
            <a:lvl9pPr marL="5943326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D09F-4121-4A1D-A12B-C9A03094580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54135" y="9040146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05507-852E-4343-AA5D-E6BB99DE8A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7526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90" y="6827520"/>
            <a:ext cx="9753600" cy="806027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90" y="871502"/>
            <a:ext cx="9753600" cy="5852160"/>
          </a:xfrm>
        </p:spPr>
        <p:txBody>
          <a:bodyPr/>
          <a:lstStyle>
            <a:lvl1pPr marL="0" indent="0">
              <a:buNone/>
              <a:defRPr sz="5200"/>
            </a:lvl1pPr>
            <a:lvl2pPr marL="742915" indent="0">
              <a:buNone/>
              <a:defRPr sz="4600"/>
            </a:lvl2pPr>
            <a:lvl3pPr marL="1485830" indent="0">
              <a:buNone/>
              <a:defRPr sz="3900"/>
            </a:lvl3pPr>
            <a:lvl4pPr marL="2228746" indent="0">
              <a:buNone/>
              <a:defRPr sz="3300"/>
            </a:lvl4pPr>
            <a:lvl5pPr marL="2971663" indent="0">
              <a:buNone/>
              <a:defRPr sz="3300"/>
            </a:lvl5pPr>
            <a:lvl6pPr marL="3714578" indent="0">
              <a:buNone/>
              <a:defRPr sz="3300"/>
            </a:lvl6pPr>
            <a:lvl7pPr marL="4457494" indent="0">
              <a:buNone/>
              <a:defRPr sz="3300"/>
            </a:lvl7pPr>
            <a:lvl8pPr marL="5200409" indent="0">
              <a:buNone/>
              <a:defRPr sz="3300"/>
            </a:lvl8pPr>
            <a:lvl9pPr marL="5943326" indent="0">
              <a:buNone/>
              <a:defRPr sz="3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90" y="7633547"/>
            <a:ext cx="9753600" cy="1144693"/>
          </a:xfrm>
        </p:spPr>
        <p:txBody>
          <a:bodyPr/>
          <a:lstStyle>
            <a:lvl1pPr marL="0" indent="0">
              <a:buNone/>
              <a:defRPr sz="2300"/>
            </a:lvl1pPr>
            <a:lvl2pPr marL="742915" indent="0">
              <a:buNone/>
              <a:defRPr sz="2000"/>
            </a:lvl2pPr>
            <a:lvl3pPr marL="1485830" indent="0">
              <a:buNone/>
              <a:defRPr sz="1600"/>
            </a:lvl3pPr>
            <a:lvl4pPr marL="2228746" indent="0">
              <a:buNone/>
              <a:defRPr sz="1500"/>
            </a:lvl4pPr>
            <a:lvl5pPr marL="2971663" indent="0">
              <a:buNone/>
              <a:defRPr sz="1500"/>
            </a:lvl5pPr>
            <a:lvl6pPr marL="3714578" indent="0">
              <a:buNone/>
              <a:defRPr sz="1500"/>
            </a:lvl6pPr>
            <a:lvl7pPr marL="4457494" indent="0">
              <a:buNone/>
              <a:defRPr sz="1500"/>
            </a:lvl7pPr>
            <a:lvl8pPr marL="5200409" indent="0">
              <a:buNone/>
              <a:defRPr sz="1500"/>
            </a:lvl8pPr>
            <a:lvl9pPr marL="5943326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FDBB6-4082-4D88-BB50-0E32CB80ED5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54135" y="9040146"/>
            <a:ext cx="5147733" cy="519289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05507-852E-4343-AA5D-E6BB99DE8A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7931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6.emf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381000"/>
            <a:ext cx="14630400" cy="1625600"/>
          </a:xfrm>
          <a:prstGeom prst="rect">
            <a:avLst/>
          </a:prstGeom>
        </p:spPr>
        <p:txBody>
          <a:bodyPr vert="horz" lIns="148583" tIns="74292" rIns="148583" bIns="74292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590800"/>
            <a:ext cx="14630400" cy="6798173"/>
          </a:xfrm>
          <a:prstGeom prst="rect">
            <a:avLst/>
          </a:prstGeom>
        </p:spPr>
        <p:txBody>
          <a:bodyPr vert="horz" lIns="148583" tIns="74292" rIns="148583" bIns="74292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" y="9040146"/>
            <a:ext cx="3793067" cy="519289"/>
          </a:xfrm>
          <a:prstGeom prst="rect">
            <a:avLst/>
          </a:prstGeom>
        </p:spPr>
        <p:txBody>
          <a:bodyPr vert="horz" lIns="148583" tIns="74292" rIns="148583" bIns="74292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42915" fontAlgn="auto">
              <a:spcBef>
                <a:spcPts val="0"/>
              </a:spcBef>
              <a:spcAft>
                <a:spcPts val="0"/>
              </a:spcAft>
            </a:pPr>
            <a:fld id="{ED45CECD-C340-42EB-8DAD-4B767F8A58C5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7333" y="9040146"/>
            <a:ext cx="3793067" cy="519289"/>
          </a:xfrm>
          <a:prstGeom prst="rect">
            <a:avLst/>
          </a:prstGeom>
        </p:spPr>
        <p:txBody>
          <a:bodyPr vert="horz" lIns="148583" tIns="74292" rIns="148583" bIns="7429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LT Std 35 Light"/>
                <a:cs typeface="Avenir LT Std 35 Light"/>
              </a:defRPr>
            </a:lvl1pPr>
          </a:lstStyle>
          <a:p>
            <a:pPr defTabSz="742915" fontAlgn="auto">
              <a:spcBef>
                <a:spcPts val="0"/>
              </a:spcBef>
              <a:spcAft>
                <a:spcPts val="0"/>
              </a:spcAft>
            </a:pPr>
            <a:fld id="{D3D05507-852E-4343-AA5D-E6BB99DE8ABB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74291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6502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8" r:id="rId1"/>
    <p:sldLayoutId id="2147485299" r:id="rId2"/>
    <p:sldLayoutId id="2147485300" r:id="rId3"/>
    <p:sldLayoutId id="2147485301" r:id="rId4"/>
    <p:sldLayoutId id="2147485302" r:id="rId5"/>
    <p:sldLayoutId id="2147485303" r:id="rId6"/>
    <p:sldLayoutId id="2147485304" r:id="rId7"/>
    <p:sldLayoutId id="2147485305" r:id="rId8"/>
    <p:sldLayoutId id="2147485306" r:id="rId9"/>
    <p:sldLayoutId id="2147485308" r:id="rId10"/>
    <p:sldLayoutId id="214748541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42915" rtl="0" eaLnBrk="1" latinLnBrk="0" hangingPunct="1">
        <a:spcBef>
          <a:spcPct val="0"/>
        </a:spcBef>
        <a:buNone/>
        <a:defRPr sz="4000" kern="1200">
          <a:solidFill>
            <a:schemeClr val="tx1">
              <a:lumMod val="75000"/>
              <a:lumOff val="25000"/>
            </a:schemeClr>
          </a:solidFill>
          <a:latin typeface="Avenir LT Std 35 Light"/>
          <a:ea typeface="+mj-ea"/>
          <a:cs typeface="Avenir LT Std 35 Light"/>
        </a:defRPr>
      </a:lvl1pPr>
    </p:titleStyle>
    <p:bodyStyle>
      <a:lvl1pPr marL="557185" indent="-557185" algn="l" defTabSz="74291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venir LT Std 35 Light"/>
          <a:ea typeface="+mn-ea"/>
          <a:cs typeface="Avenir LT Std 35 Light"/>
        </a:defRPr>
      </a:lvl1pPr>
      <a:lvl2pPr marL="1207237" indent="-464322" algn="l" defTabSz="74291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Avenir LT Std 35 Light"/>
          <a:ea typeface="+mn-ea"/>
          <a:cs typeface="Avenir LT Std 35 Light"/>
        </a:defRPr>
      </a:lvl2pPr>
      <a:lvl3pPr marL="1857289" indent="-371457" algn="l" defTabSz="74291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venir LT Std 35 Light"/>
          <a:ea typeface="+mn-ea"/>
          <a:cs typeface="Avenir LT Std 35 Light"/>
        </a:defRPr>
      </a:lvl3pPr>
      <a:lvl4pPr marL="2600204" indent="-371457" algn="l" defTabSz="742915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venir LT Std 35 Light"/>
          <a:ea typeface="+mn-ea"/>
          <a:cs typeface="Avenir LT Std 35 Light"/>
        </a:defRPr>
      </a:lvl4pPr>
      <a:lvl5pPr marL="3343119" indent="-371457" algn="l" defTabSz="742915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>
              <a:lumMod val="75000"/>
              <a:lumOff val="25000"/>
            </a:schemeClr>
          </a:solidFill>
          <a:latin typeface="Avenir LT Std 35 Light"/>
          <a:ea typeface="+mn-ea"/>
          <a:cs typeface="Avenir LT Std 35 Light"/>
        </a:defRPr>
      </a:lvl5pPr>
      <a:lvl6pPr marL="4086033" indent="-371457" algn="l" defTabSz="742915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828952" indent="-371457" algn="l" defTabSz="742915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571866" indent="-371457" algn="l" defTabSz="742915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314781" indent="-371457" algn="l" defTabSz="742915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1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5" algn="l" defTabSz="74291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85830" algn="l" defTabSz="74291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228746" algn="l" defTabSz="74291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663" algn="l" defTabSz="74291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714578" algn="l" defTabSz="74291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494" algn="l" defTabSz="74291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200409" algn="l" defTabSz="74291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943326" algn="l" defTabSz="74291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9152023"/>
            <a:ext cx="15939911" cy="37930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390596"/>
            <a:ext cx="1463040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275841"/>
            <a:ext cx="14630400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 descr="GCCX_4-c.pn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1970" y="9014681"/>
            <a:ext cx="2474677" cy="645386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33171" y="9040143"/>
            <a:ext cx="379306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fld id="{4690EB12-594C-4ADA-84F3-82EC67DBD507}" type="datetime1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134" y="9040143"/>
            <a:ext cx="514773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22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69723" y="9040143"/>
            <a:ext cx="379306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fld id="{07AEB4B4-F892-C043-ABCE-9EEC6BABA910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502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22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0" r:id="rId1"/>
    <p:sldLayoutId id="2147485311" r:id="rId2"/>
    <p:sldLayoutId id="2147485312" r:id="rId3"/>
    <p:sldLayoutId id="2147485313" r:id="rId4"/>
    <p:sldLayoutId id="2147485314" r:id="rId5"/>
    <p:sldLayoutId id="2147485315" r:id="rId6"/>
    <p:sldLayoutId id="2147485316" r:id="rId7"/>
    <p:sldLayoutId id="2147485317" r:id="rId8"/>
  </p:sldLayoutIdLst>
  <p:hf hdr="0" ftr="0" dt="0"/>
  <p:txStyles>
    <p:titleStyle>
      <a:lvl1pPr algn="l" defTabSz="650230" rtl="0" eaLnBrk="1" latinLnBrk="0" hangingPunct="1">
        <a:spcBef>
          <a:spcPct val="0"/>
        </a:spcBef>
        <a:buNone/>
        <a:defRPr sz="6258" kern="1200" baseline="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sz="4551" kern="1200">
          <a:solidFill>
            <a:schemeClr val="tx1"/>
          </a:solidFill>
          <a:latin typeface="Arial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sz="3982" kern="1200">
          <a:solidFill>
            <a:schemeClr val="tx1"/>
          </a:solidFill>
          <a:latin typeface="Arial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ct val="20000"/>
        </a:spcBef>
        <a:buFont typeface="Arial"/>
        <a:buChar char="•"/>
        <a:defRPr sz="3413" kern="1200">
          <a:solidFill>
            <a:schemeClr val="tx1"/>
          </a:solidFill>
          <a:latin typeface="Arial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ct val="20000"/>
        </a:spcBef>
        <a:buFont typeface="Arial"/>
        <a:buChar char="–"/>
        <a:defRPr sz="2844" kern="1200">
          <a:solidFill>
            <a:schemeClr val="tx1"/>
          </a:solidFill>
          <a:latin typeface="Arial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ct val="20000"/>
        </a:spcBef>
        <a:buFont typeface="Arial"/>
        <a:buChar char="»"/>
        <a:defRPr sz="2844" kern="1200">
          <a:solidFill>
            <a:schemeClr val="tx1"/>
          </a:solidFill>
          <a:latin typeface="Arial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3587" y="390597"/>
            <a:ext cx="13429630" cy="1625600"/>
          </a:xfrm>
          <a:prstGeom prst="rect">
            <a:avLst/>
          </a:prstGeom>
        </p:spPr>
        <p:txBody>
          <a:bodyPr vert="horz" lIns="91407" tIns="45704" rIns="91407" bIns="45704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275842"/>
            <a:ext cx="14630400" cy="6436925"/>
          </a:xfrm>
          <a:prstGeom prst="rect">
            <a:avLst/>
          </a:prstGeom>
        </p:spPr>
        <p:txBody>
          <a:bodyPr vert="horz" lIns="91407" tIns="45704" rIns="91407" bIns="4570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OnStar_Button-4C.pn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32" y="322471"/>
            <a:ext cx="1451986" cy="1548785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204577" y="8835915"/>
            <a:ext cx="4093200" cy="817806"/>
          </a:xfrm>
          <a:prstGeom prst="rect">
            <a:avLst/>
          </a:prstGeom>
        </p:spPr>
        <p:txBody>
          <a:bodyPr lIns="162510" tIns="81255" rIns="162510" bIns="81255" anchor="ctr"/>
          <a:lstStyle>
            <a:defPPr>
              <a:defRPr lang="en-US"/>
            </a:defPPr>
            <a:lvl1pPr marL="0" algn="l" defTabSz="457200" rtl="0" eaLnBrk="1" latinLnBrk="0" hangingPunct="1">
              <a:defRPr sz="4400" kern="1200">
                <a:solidFill>
                  <a:schemeClr val="tx1"/>
                </a:solidFill>
                <a:latin typeface="Avenir Black"/>
                <a:ea typeface="+mn-ea"/>
                <a:cs typeface="Avenir Black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6692322-CC99-8142-8365-EBBD0D73DCF0}" type="slidenum">
              <a:rPr lang="en-US" sz="2133" smtClean="0">
                <a:solidFill>
                  <a:prstClr val="white">
                    <a:lumMod val="65000"/>
                  </a:prstClr>
                </a:solidFill>
                <a:latin typeface="Avenir LT Std 85 Heavy"/>
                <a:cs typeface="Avenir LT Std 85 Heavy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en-US" sz="2133" dirty="0" smtClean="0">
                <a:solidFill>
                  <a:prstClr val="white">
                    <a:lumMod val="65000"/>
                  </a:prstClr>
                </a:solidFill>
                <a:latin typeface="Avenir LT Std 85 Heavy"/>
                <a:cs typeface="Avenir LT Std 85 Heavy"/>
              </a:rPr>
              <a:t> </a:t>
            </a:r>
            <a:r>
              <a:rPr lang="en-US" sz="2489" dirty="0" smtClean="0">
                <a:solidFill>
                  <a:prstClr val="white">
                    <a:lumMod val="65000"/>
                  </a:prstClr>
                </a:solidFill>
                <a:latin typeface="Avenir LT Std 85 Heavy"/>
                <a:cs typeface="Avenir LT Std 85 Heavy"/>
              </a:rPr>
              <a:t>|</a:t>
            </a:r>
            <a:r>
              <a:rPr lang="en-US" sz="2133" dirty="0" smtClean="0">
                <a:solidFill>
                  <a:prstClr val="white">
                    <a:lumMod val="65000"/>
                  </a:prstClr>
                </a:solidFill>
                <a:latin typeface="Avenir LT Std 85 Heavy"/>
                <a:cs typeface="Avenir LT Std 85 Heavy"/>
              </a:rPr>
              <a:t> </a:t>
            </a:r>
            <a:r>
              <a:rPr lang="en-US" sz="1956" dirty="0" smtClean="0">
                <a:solidFill>
                  <a:prstClr val="white">
                    <a:lumMod val="65000"/>
                  </a:prstClr>
                </a:solidFill>
                <a:latin typeface="Avenir LT Std 85 Heavy"/>
                <a:cs typeface="Avenir LT Std 85 Heavy"/>
              </a:rPr>
              <a:t>GM Confidential</a:t>
            </a:r>
            <a:endParaRPr lang="en-US" sz="1956" dirty="0">
              <a:solidFill>
                <a:prstClr val="white">
                  <a:lumMod val="65000"/>
                </a:prstClr>
              </a:solidFill>
              <a:latin typeface="Avenir LT Std 85 Heavy"/>
              <a:cs typeface="Avenir LT Std 85 Heavy"/>
            </a:endParaRPr>
          </a:p>
        </p:txBody>
      </p:sp>
      <p:pic>
        <p:nvPicPr>
          <p:cNvPr id="6" name="Picture 5" descr="carat logo.jpg"/>
          <p:cNvPicPr>
            <a:picLocks noChangeAspect="1"/>
          </p:cNvPicPr>
          <p:nvPr userDrawn="1"/>
        </p:nvPicPr>
        <p:blipFill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6870" y="8990419"/>
            <a:ext cx="1557397" cy="5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27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2" r:id="rId1"/>
    <p:sldLayoutId id="2147485383" r:id="rId2"/>
    <p:sldLayoutId id="2147485384" r:id="rId3"/>
    <p:sldLayoutId id="2147485385" r:id="rId4"/>
    <p:sldLayoutId id="2147485386" r:id="rId5"/>
    <p:sldLayoutId id="2147485387" r:id="rId6"/>
    <p:sldLayoutId id="2147485388" r:id="rId7"/>
    <p:sldLayoutId id="2147485389" r:id="rId8"/>
    <p:sldLayoutId id="2147485390" r:id="rId9"/>
  </p:sldLayoutIdLst>
  <p:hf hdr="0" ftr="0" dt="0"/>
  <p:txStyles>
    <p:titleStyle>
      <a:lvl1pPr algn="l" defTabSz="812488" rtl="0" eaLnBrk="1" latinLnBrk="0" hangingPunct="1">
        <a:spcBef>
          <a:spcPct val="0"/>
        </a:spcBef>
        <a:buNone/>
        <a:defRPr sz="5689" b="1" kern="1200">
          <a:solidFill>
            <a:srgbClr val="595959"/>
          </a:solidFill>
          <a:latin typeface="Avenir LT Std 55 Roman"/>
          <a:ea typeface="+mj-ea"/>
          <a:cs typeface="Avenir LT Std 55 Roman"/>
        </a:defRPr>
      </a:lvl1pPr>
    </p:titleStyle>
    <p:bodyStyle>
      <a:lvl1pPr marL="609366" indent="-609366" algn="l" defTabSz="812488" rtl="0" eaLnBrk="1" latinLnBrk="0" hangingPunct="1">
        <a:spcBef>
          <a:spcPct val="20000"/>
        </a:spcBef>
        <a:buFont typeface="Arial"/>
        <a:buChar char="•"/>
        <a:defRPr sz="5689" kern="1200">
          <a:solidFill>
            <a:srgbClr val="595959"/>
          </a:solidFill>
          <a:latin typeface="Avenir Book"/>
          <a:ea typeface="+mn-ea"/>
          <a:cs typeface="Avenir Book"/>
        </a:defRPr>
      </a:lvl1pPr>
      <a:lvl2pPr marL="1320313" indent="-507809" algn="l" defTabSz="812488" rtl="0" eaLnBrk="1" latinLnBrk="0" hangingPunct="1">
        <a:spcBef>
          <a:spcPct val="20000"/>
        </a:spcBef>
        <a:buFont typeface="Arial"/>
        <a:buChar char="–"/>
        <a:defRPr sz="4978" kern="1200">
          <a:solidFill>
            <a:srgbClr val="595959"/>
          </a:solidFill>
          <a:latin typeface="Avenir Book"/>
          <a:ea typeface="+mn-ea"/>
          <a:cs typeface="Avenir Book"/>
        </a:defRPr>
      </a:lvl2pPr>
      <a:lvl3pPr marL="2031240" indent="-406243" algn="l" defTabSz="812488" rtl="0" eaLnBrk="1" latinLnBrk="0" hangingPunct="1">
        <a:spcBef>
          <a:spcPct val="20000"/>
        </a:spcBef>
        <a:buFont typeface="Arial"/>
        <a:buChar char="•"/>
        <a:defRPr sz="4267" kern="1200">
          <a:solidFill>
            <a:srgbClr val="595959"/>
          </a:solidFill>
          <a:latin typeface="Avenir Book"/>
          <a:ea typeface="+mn-ea"/>
          <a:cs typeface="Avenir Book"/>
        </a:defRPr>
      </a:lvl3pPr>
      <a:lvl4pPr marL="2843732" indent="-406243" algn="l" defTabSz="812488" rtl="0" eaLnBrk="1" latinLnBrk="0" hangingPunct="1">
        <a:spcBef>
          <a:spcPct val="20000"/>
        </a:spcBef>
        <a:buFont typeface="Arial"/>
        <a:buChar char="–"/>
        <a:defRPr sz="3556" kern="1200">
          <a:solidFill>
            <a:srgbClr val="595959"/>
          </a:solidFill>
          <a:latin typeface="Avenir Book"/>
          <a:ea typeface="+mn-ea"/>
          <a:cs typeface="Avenir Book"/>
        </a:defRPr>
      </a:lvl4pPr>
      <a:lvl5pPr marL="3656231" indent="-406243" algn="l" defTabSz="812488" rtl="0" eaLnBrk="1" latinLnBrk="0" hangingPunct="1">
        <a:spcBef>
          <a:spcPct val="20000"/>
        </a:spcBef>
        <a:buFont typeface="Arial"/>
        <a:buChar char="»"/>
        <a:defRPr sz="3556" kern="1200">
          <a:solidFill>
            <a:srgbClr val="595959"/>
          </a:solidFill>
          <a:latin typeface="Avenir Book"/>
          <a:ea typeface="+mn-ea"/>
          <a:cs typeface="Avenir Book"/>
        </a:defRPr>
      </a:lvl5pPr>
      <a:lvl6pPr marL="4468721" indent="-406243" algn="l" defTabSz="812488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1223" indent="-406243" algn="l" defTabSz="812488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3717" indent="-406243" algn="l" defTabSz="812488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6209" indent="-406243" algn="l" defTabSz="812488" rtl="0" eaLnBrk="1" latinLnBrk="0" hangingPunct="1">
        <a:spcBef>
          <a:spcPct val="20000"/>
        </a:spcBef>
        <a:buFont typeface="Arial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48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488" algn="l" defTabSz="81248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4996" algn="l" defTabSz="81248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490" algn="l" defTabSz="81248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49991" algn="l" defTabSz="81248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2477" algn="l" defTabSz="81248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4966" algn="l" defTabSz="81248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7463" algn="l" defTabSz="81248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99957" algn="l" defTabSz="81248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390596"/>
            <a:ext cx="1463040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275841"/>
            <a:ext cx="14630400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9152023"/>
            <a:ext cx="15939911" cy="379307"/>
          </a:xfrm>
          <a:prstGeom prst="rect">
            <a:avLst/>
          </a:prstGeom>
        </p:spPr>
      </p:pic>
      <p:pic>
        <p:nvPicPr>
          <p:cNvPr id="8" name="Picture 7" descr="GCCX_4-c.pn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71970" y="9014681"/>
            <a:ext cx="2474677" cy="645386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33171" y="9040143"/>
            <a:ext cx="379306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fld id="{FABF6967-C07D-4DDE-A5EC-EBF26469F9D3}" type="datetime1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134" y="9040143"/>
            <a:ext cx="514773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22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69723" y="9040143"/>
            <a:ext cx="379306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 defTabSz="650230" fontAlgn="auto">
              <a:spcBef>
                <a:spcPts val="0"/>
              </a:spcBef>
              <a:spcAft>
                <a:spcPts val="0"/>
              </a:spcAft>
            </a:pPr>
            <a:fld id="{07AEB4B4-F892-C043-ABCE-9EEC6BABA910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502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433171" y="9447198"/>
            <a:ext cx="3793067" cy="389467"/>
          </a:xfrm>
          <a:prstGeom prst="rect">
            <a:avLst/>
          </a:prstGeom>
        </p:spPr>
        <p:txBody>
          <a:bodyPr vert="horz" lIns="130048" tIns="65024" rIns="130048" bIns="65024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96" dirty="0" smtClean="0">
                <a:solidFill>
                  <a:prstClr val="black">
                    <a:tint val="75000"/>
                  </a:prstClr>
                </a:solidFill>
              </a:rPr>
              <a:t>GM Confidential.</a:t>
            </a:r>
            <a:endParaRPr lang="en-US" sz="996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4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7" r:id="rId1"/>
    <p:sldLayoutId id="2147485408" r:id="rId2"/>
    <p:sldLayoutId id="2147485409" r:id="rId3"/>
    <p:sldLayoutId id="2147485410" r:id="rId4"/>
    <p:sldLayoutId id="2147485411" r:id="rId5"/>
    <p:sldLayoutId id="2147485412" r:id="rId6"/>
    <p:sldLayoutId id="2147485413" r:id="rId7"/>
    <p:sldLayoutId id="2147485414" r:id="rId8"/>
  </p:sldLayoutIdLst>
  <p:hf hdr="0" ftr="0" dt="0"/>
  <p:txStyles>
    <p:titleStyle>
      <a:lvl1pPr algn="l" defTabSz="650230" rtl="0" eaLnBrk="1" latinLnBrk="0" hangingPunct="1">
        <a:spcBef>
          <a:spcPct val="0"/>
        </a:spcBef>
        <a:buNone/>
        <a:defRPr sz="6258" kern="1200" baseline="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sz="4551" kern="1200">
          <a:solidFill>
            <a:schemeClr val="tx1"/>
          </a:solidFill>
          <a:latin typeface="Arial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sz="3982" kern="1200">
          <a:solidFill>
            <a:schemeClr val="tx1"/>
          </a:solidFill>
          <a:latin typeface="Arial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ct val="20000"/>
        </a:spcBef>
        <a:buFont typeface="Arial"/>
        <a:buChar char="•"/>
        <a:defRPr sz="3413" kern="1200">
          <a:solidFill>
            <a:schemeClr val="tx1"/>
          </a:solidFill>
          <a:latin typeface="Arial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ct val="20000"/>
        </a:spcBef>
        <a:buFont typeface="Arial"/>
        <a:buChar char="–"/>
        <a:defRPr sz="2844" kern="1200">
          <a:solidFill>
            <a:schemeClr val="tx1"/>
          </a:solidFill>
          <a:latin typeface="Arial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ct val="20000"/>
        </a:spcBef>
        <a:buFont typeface="Arial"/>
        <a:buChar char="»"/>
        <a:defRPr sz="2844" kern="1200">
          <a:solidFill>
            <a:schemeClr val="tx1"/>
          </a:solidFill>
          <a:latin typeface="Arial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703754"/>
            <a:ext cx="16256000" cy="104984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746125" dist="38100" dir="5400000" algn="t" rotWithShape="0">
              <a:prstClr val="black">
                <a:alpha val="11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25584" fontAlgn="auto">
              <a:spcBef>
                <a:spcPts val="0"/>
              </a:spcBef>
              <a:spcAft>
                <a:spcPts val="0"/>
              </a:spcAft>
            </a:pPr>
            <a:endParaRPr lang="en-US" sz="3867">
              <a:solidFill>
                <a:prstClr val="white"/>
              </a:solidFill>
            </a:endParaRPr>
          </a:p>
        </p:txBody>
      </p:sp>
      <p:pic>
        <p:nvPicPr>
          <p:cNvPr id="8" name="Picture 7" descr="brands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3035" y="9029838"/>
            <a:ext cx="3017174" cy="428371"/>
          </a:xfrm>
          <a:prstGeom prst="rect">
            <a:avLst/>
          </a:prstGeom>
        </p:spPr>
      </p:pic>
      <p:pic>
        <p:nvPicPr>
          <p:cNvPr id="9" name="Picture 8" descr="ReachHigher-Horizontal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2" y="9022990"/>
            <a:ext cx="3116567" cy="39926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7741" y="519290"/>
            <a:ext cx="15600518" cy="13471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741" y="1971697"/>
            <a:ext cx="15600518" cy="6442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25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0" r:id="rId1"/>
    <p:sldLayoutId id="2147485421" r:id="rId2"/>
    <p:sldLayoutId id="2147485422" r:id="rId3"/>
    <p:sldLayoutId id="2147485423" r:id="rId4"/>
    <p:sldLayoutId id="2147485424" r:id="rId5"/>
    <p:sldLayoutId id="2147485425" r:id="rId6"/>
    <p:sldLayoutId id="2147485426" r:id="rId7"/>
    <p:sldLayoutId id="2147485427" r:id="rId8"/>
    <p:sldLayoutId id="2147485428" r:id="rId9"/>
    <p:sldLayoutId id="2147485429" r:id="rId10"/>
    <p:sldLayoutId id="2147485430" r:id="rId11"/>
    <p:sldLayoutId id="2147485431" r:id="rId12"/>
    <p:sldLayoutId id="2147485432" r:id="rId13"/>
  </p:sldLayoutIdLst>
  <p:transition>
    <p:fade/>
  </p:transition>
  <p:txStyles>
    <p:titleStyle>
      <a:lvl1pPr algn="l" defTabSz="1219188" rtl="0" eaLnBrk="1" latinLnBrk="0" hangingPunct="1">
        <a:lnSpc>
          <a:spcPct val="80000"/>
        </a:lnSpc>
        <a:spcBef>
          <a:spcPct val="0"/>
        </a:spcBef>
        <a:buNone/>
        <a:defRPr sz="4800" kern="1200" cap="all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04797" indent="-304797" algn="l" defTabSz="121918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15945" indent="-315381" algn="l" defTabSz="1219188" rtl="0" eaLnBrk="1" latinLnBrk="0" hangingPunct="1">
        <a:lnSpc>
          <a:spcPct val="90000"/>
        </a:lnSpc>
        <a:spcBef>
          <a:spcPts val="667"/>
        </a:spcBef>
        <a:buFont typeface="GM Sans Regular" panose="02000503000000000004" pitchFamily="2" charset="0"/>
        <a:buChar char="­"/>
        <a:defRPr sz="2667" kern="1200">
          <a:solidFill>
            <a:schemeClr val="accent2"/>
          </a:solidFill>
          <a:latin typeface="+mn-lt"/>
          <a:ea typeface="+mn-ea"/>
          <a:cs typeface="+mn-cs"/>
        </a:defRPr>
      </a:lvl2pPr>
      <a:lvl3pPr marL="615945" indent="302681" algn="l" defTabSz="121918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219188" indent="-300564" algn="l" defTabSz="1219188" rtl="0" eaLnBrk="1" latinLnBrk="0" hangingPunct="1">
        <a:lnSpc>
          <a:spcPct val="90000"/>
        </a:lnSpc>
        <a:spcBef>
          <a:spcPts val="667"/>
        </a:spcBef>
        <a:buFont typeface="GM Sans Regular" panose="02000503000000000004" pitchFamily="2" charset="0"/>
        <a:buChar char="­"/>
        <a:defRPr sz="2133" kern="1200">
          <a:solidFill>
            <a:schemeClr val="accent2"/>
          </a:solidFill>
          <a:latin typeface="+mn-lt"/>
          <a:ea typeface="+mn-ea"/>
          <a:cs typeface="+mn-cs"/>
        </a:defRPr>
      </a:lvl4pPr>
      <a:lvl5pPr marL="1519751" indent="-300564" algn="l" defTabSz="121918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accent2"/>
          </a:solidFill>
          <a:latin typeface="+mn-lt"/>
          <a:ea typeface="+mn-ea"/>
          <a:cs typeface="+mn-cs"/>
        </a:defRPr>
      </a:lvl5pPr>
      <a:lvl6pPr marL="3352766" indent="-304797" algn="l" defTabSz="121918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60" indent="-304797" algn="l" defTabSz="121918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954" indent="-304797" algn="l" defTabSz="121918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548" indent="-304797" algn="l" defTabSz="121918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94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88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82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76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70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63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57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751" algn="l" defTabSz="121918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995">
          <p15:clr>
            <a:srgbClr val="F26B43"/>
          </p15:clr>
        </p15:guide>
        <p15:guide id="4" orient="horz" pos="41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tadwick09-OnStar.jpg" descr="F:\Stadwick_GCCX_Immersion_JPG\Stadwick09-OnSt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254" y="479778"/>
            <a:ext cx="10640425" cy="82758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8015" y="4052553"/>
            <a:ext cx="4928621" cy="1506389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GM Global Connected Customer  Experience and OnStar</a:t>
            </a:r>
            <a:endParaRPr lang="en-US" sz="6933" dirty="0">
              <a:solidFill>
                <a:schemeClr val="tx2"/>
              </a:solidFill>
              <a:latin typeface="GM Global Sans Black" panose="020B0902050302020203" pitchFamily="34" charset="0"/>
              <a:cs typeface="GM Global Sans Black" panose="020B09020503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64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Stadwick07-ConnectedCars.jpg" descr="F:\Stadwick_GCCX_Immersion_JPG\Stadwick07-ConnectedCa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476392"/>
            <a:ext cx="3556000" cy="2845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Stadwick07-CustomerExperience.jpg" descr="F:\Stadwick_GCCX_Immersion_JPG\Stadwick07-CustomerExperien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333" y="3476392"/>
            <a:ext cx="3556000" cy="2845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Stadwick07-OnStar.jpg" descr="F:\Stadwick_GCCX_Immersion_JPG\Stadwick07-OnSta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67" y="3476392"/>
            <a:ext cx="3556000" cy="2845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Stadwick07-UrbanMobility.jpg" descr="F:\Stadwick_GCCX_Immersion_JPG\Stadwick07-UrbanMobilit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3476392"/>
            <a:ext cx="3556000" cy="2845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" y="-17072"/>
            <a:ext cx="16144407" cy="1625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OUR MISSION</a:t>
            </a:r>
            <a:endParaRPr lang="en-US" sz="3000" dirty="0">
              <a:solidFill>
                <a:schemeClr val="bg1"/>
              </a:solidFill>
              <a:latin typeface="GM Global Sans Black" panose="020B0902050302020203" pitchFamily="34" charset="0"/>
              <a:cs typeface="GM Global Sans Black" panose="020B0902050302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000" y="6634020"/>
            <a:ext cx="3556000" cy="508000"/>
          </a:xfrm>
          <a:prstGeom prst="rect">
            <a:avLst/>
          </a:prstGeom>
          <a:noFill/>
        </p:spPr>
        <p:txBody>
          <a:bodyPr wrap="square" lIns="10160" rIns="10160" rtlCol="0" anchor="b">
            <a:noAutofit/>
          </a:bodyPr>
          <a:lstStyle/>
          <a:p>
            <a:r>
              <a:rPr lang="en-US" sz="2223" b="1" dirty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CONNECTED CARS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2667" y="6634020"/>
            <a:ext cx="3556000" cy="508000"/>
          </a:xfrm>
          <a:prstGeom prst="rect">
            <a:avLst/>
          </a:prstGeom>
          <a:noFill/>
        </p:spPr>
        <p:txBody>
          <a:bodyPr wrap="square" lIns="10160" rIns="10160" rtlCol="0" anchor="b">
            <a:noAutofit/>
          </a:bodyPr>
          <a:lstStyle/>
          <a:p>
            <a:r>
              <a:rPr lang="en-US" sz="2223" b="1" dirty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ONSTAR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97333" y="6634020"/>
            <a:ext cx="3556000" cy="508000"/>
          </a:xfrm>
          <a:prstGeom prst="rect">
            <a:avLst/>
          </a:prstGeom>
          <a:noFill/>
        </p:spPr>
        <p:txBody>
          <a:bodyPr wrap="square" lIns="10160" rIns="10160" rtlCol="0" anchor="b">
            <a:noAutofit/>
          </a:bodyPr>
          <a:lstStyle/>
          <a:p>
            <a:r>
              <a:rPr lang="en-US" sz="2223" b="1" dirty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CUSTOMER EXPERIENCE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92000" y="6634020"/>
            <a:ext cx="3556000" cy="508000"/>
          </a:xfrm>
          <a:prstGeom prst="rect">
            <a:avLst/>
          </a:prstGeom>
          <a:noFill/>
        </p:spPr>
        <p:txBody>
          <a:bodyPr wrap="square" lIns="10160" rIns="10160" rtlCol="0" anchor="b">
            <a:noAutofit/>
          </a:bodyPr>
          <a:lstStyle/>
          <a:p>
            <a:r>
              <a:rPr lang="en-US" sz="2223" b="1" dirty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URBAN MOBILITY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08000" y="7122548"/>
            <a:ext cx="3556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402667" y="7122548"/>
            <a:ext cx="3556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297333" y="7122548"/>
            <a:ext cx="3556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2192000" y="7122548"/>
            <a:ext cx="3556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/>
          <p:cNvSpPr txBox="1">
            <a:spLocks/>
          </p:cNvSpPr>
          <p:nvPr/>
        </p:nvSpPr>
        <p:spPr>
          <a:xfrm>
            <a:off x="508000" y="7193105"/>
            <a:ext cx="3556000" cy="1140919"/>
          </a:xfrm>
          <a:prstGeom prst="rect">
            <a:avLst/>
          </a:prstGeom>
        </p:spPr>
        <p:txBody>
          <a:bodyPr vert="horz" lIns="101600" tIns="81280" rIns="101600" bIns="81280" rtlCol="0">
            <a:noAutofit/>
          </a:bodyPr>
          <a:lstStyle>
            <a:lvl1pPr marL="0" indent="0" algn="l" defTabSz="1463040" rtl="0" eaLnBrk="1" latinLnBrk="0" hangingPunct="1">
              <a:lnSpc>
                <a:spcPct val="95000"/>
              </a:lnSpc>
              <a:spcBef>
                <a:spcPts val="2000"/>
              </a:spcBef>
              <a:buSzPct val="80000"/>
              <a:buFontTx/>
              <a:buNone/>
              <a:defRPr sz="4000" b="1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457200" algn="l" defTabSz="1463040" rtl="0" eaLnBrk="1" latinLnBrk="0" hangingPunct="1">
              <a:lnSpc>
                <a:spcPct val="95000"/>
              </a:lnSpc>
              <a:spcBef>
                <a:spcPts val="2000"/>
              </a:spcBef>
              <a:buSzPct val="80000"/>
              <a:buFontTx/>
              <a:buBlip>
                <a:blip r:embed="rId7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285750" algn="l" defTabSz="1463040" rtl="0" eaLnBrk="1" latinLnBrk="0" hangingPunct="1">
              <a:lnSpc>
                <a:spcPct val="95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2425" algn="l" defTabSz="1463040" rtl="0" eaLnBrk="1" latinLnBrk="0" hangingPunct="1">
              <a:lnSpc>
                <a:spcPct val="95000"/>
              </a:lnSpc>
              <a:spcBef>
                <a:spcPts val="400"/>
              </a:spcBef>
              <a:buFont typeface="Arial" panose="020B0604020202020204" pitchFamily="34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85750" algn="l" defTabSz="1463040" rtl="0" eaLnBrk="1" latinLnBrk="0" hangingPunct="1">
              <a:lnSpc>
                <a:spcPct val="95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23" b="0" i="0" cap="all" dirty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Bringing your digital life to the car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4402667" y="7193105"/>
            <a:ext cx="3556000" cy="1140919"/>
          </a:xfrm>
          <a:prstGeom prst="rect">
            <a:avLst/>
          </a:prstGeom>
        </p:spPr>
        <p:txBody>
          <a:bodyPr vert="horz" lIns="101600" tIns="81280" rIns="101600" bIns="81280" rtlCol="0">
            <a:noAutofit/>
          </a:bodyPr>
          <a:lstStyle>
            <a:lvl1pPr marL="0" indent="0" algn="l" defTabSz="1463040" rtl="0" eaLnBrk="1" latinLnBrk="0" hangingPunct="1">
              <a:lnSpc>
                <a:spcPct val="95000"/>
              </a:lnSpc>
              <a:spcBef>
                <a:spcPts val="2000"/>
              </a:spcBef>
              <a:buSzPct val="80000"/>
              <a:buFontTx/>
              <a:buNone/>
              <a:defRPr sz="4000" b="1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457200" algn="l" defTabSz="1463040" rtl="0" eaLnBrk="1" latinLnBrk="0" hangingPunct="1">
              <a:lnSpc>
                <a:spcPct val="95000"/>
              </a:lnSpc>
              <a:spcBef>
                <a:spcPts val="2000"/>
              </a:spcBef>
              <a:buSzPct val="80000"/>
              <a:buFontTx/>
              <a:buBlip>
                <a:blip r:embed="rId7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285750" algn="l" defTabSz="1463040" rtl="0" eaLnBrk="1" latinLnBrk="0" hangingPunct="1">
              <a:lnSpc>
                <a:spcPct val="95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2425" algn="l" defTabSz="1463040" rtl="0" eaLnBrk="1" latinLnBrk="0" hangingPunct="1">
              <a:lnSpc>
                <a:spcPct val="95000"/>
              </a:lnSpc>
              <a:spcBef>
                <a:spcPts val="400"/>
              </a:spcBef>
              <a:buFont typeface="Arial" panose="020B0604020202020204" pitchFamily="34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85750" algn="l" defTabSz="1463040" rtl="0" eaLnBrk="1" latinLnBrk="0" hangingPunct="1">
              <a:lnSpc>
                <a:spcPct val="95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23" b="0" i="0" cap="all" dirty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20 years of connecting customers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8297333" y="7193103"/>
            <a:ext cx="3556000" cy="1140919"/>
          </a:xfrm>
          <a:prstGeom prst="rect">
            <a:avLst/>
          </a:prstGeom>
        </p:spPr>
        <p:txBody>
          <a:bodyPr vert="horz" lIns="101600" tIns="81280" rIns="101600" bIns="81280" rtlCol="0">
            <a:noAutofit/>
          </a:bodyPr>
          <a:lstStyle>
            <a:lvl1pPr marL="0" indent="0" algn="l" defTabSz="1463040" rtl="0" eaLnBrk="1" latinLnBrk="0" hangingPunct="1">
              <a:lnSpc>
                <a:spcPct val="95000"/>
              </a:lnSpc>
              <a:spcBef>
                <a:spcPts val="2000"/>
              </a:spcBef>
              <a:buSzPct val="80000"/>
              <a:buFontTx/>
              <a:buNone/>
              <a:defRPr sz="4000" b="1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457200" algn="l" defTabSz="1463040" rtl="0" eaLnBrk="1" latinLnBrk="0" hangingPunct="1">
              <a:lnSpc>
                <a:spcPct val="95000"/>
              </a:lnSpc>
              <a:spcBef>
                <a:spcPts val="2000"/>
              </a:spcBef>
              <a:buSzPct val="80000"/>
              <a:buFontTx/>
              <a:buBlip>
                <a:blip r:embed="rId7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285750" algn="l" defTabSz="1463040" rtl="0" eaLnBrk="1" latinLnBrk="0" hangingPunct="1">
              <a:lnSpc>
                <a:spcPct val="95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2425" algn="l" defTabSz="1463040" rtl="0" eaLnBrk="1" latinLnBrk="0" hangingPunct="1">
              <a:lnSpc>
                <a:spcPct val="95000"/>
              </a:lnSpc>
              <a:spcBef>
                <a:spcPts val="400"/>
              </a:spcBef>
              <a:buFont typeface="Arial" panose="020B0604020202020204" pitchFamily="34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85750" algn="l" defTabSz="1463040" rtl="0" eaLnBrk="1" latinLnBrk="0" hangingPunct="1">
              <a:lnSpc>
                <a:spcPct val="95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23" b="0" i="0" cap="all" dirty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From Transactions </a:t>
            </a:r>
            <a:br>
              <a:rPr lang="en-US" sz="2223" b="0" i="0" cap="all" dirty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</a:br>
            <a:r>
              <a:rPr lang="en-US" sz="2223" b="0" i="0" cap="all" dirty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to Relationships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2192000" y="7193103"/>
            <a:ext cx="3556000" cy="1140919"/>
          </a:xfrm>
          <a:prstGeom prst="rect">
            <a:avLst/>
          </a:prstGeom>
        </p:spPr>
        <p:txBody>
          <a:bodyPr vert="horz" lIns="101600" tIns="81280" rIns="101600" bIns="81280" rtlCol="0">
            <a:noAutofit/>
          </a:bodyPr>
          <a:lstStyle>
            <a:lvl1pPr marL="0" indent="0" algn="l" defTabSz="1463040" rtl="0" eaLnBrk="1" latinLnBrk="0" hangingPunct="1">
              <a:lnSpc>
                <a:spcPct val="95000"/>
              </a:lnSpc>
              <a:spcBef>
                <a:spcPts val="2000"/>
              </a:spcBef>
              <a:buSzPct val="80000"/>
              <a:buFontTx/>
              <a:buNone/>
              <a:defRPr sz="4000" b="1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457200" algn="l" defTabSz="1463040" rtl="0" eaLnBrk="1" latinLnBrk="0" hangingPunct="1">
              <a:lnSpc>
                <a:spcPct val="95000"/>
              </a:lnSpc>
              <a:spcBef>
                <a:spcPts val="2000"/>
              </a:spcBef>
              <a:buSzPct val="80000"/>
              <a:buFontTx/>
              <a:buBlip>
                <a:blip r:embed="rId7"/>
              </a:buBlip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0100" indent="-285750" algn="l" defTabSz="1463040" rtl="0" eaLnBrk="1" latinLnBrk="0" hangingPunct="1">
              <a:lnSpc>
                <a:spcPct val="95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352425" algn="l" defTabSz="1463040" rtl="0" eaLnBrk="1" latinLnBrk="0" hangingPunct="1">
              <a:lnSpc>
                <a:spcPct val="95000"/>
              </a:lnSpc>
              <a:spcBef>
                <a:spcPts val="400"/>
              </a:spcBef>
              <a:buFont typeface="Arial" panose="020B0604020202020204" pitchFamily="34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85750" algn="l" defTabSz="1463040" rtl="0" eaLnBrk="1" latinLnBrk="0" hangingPunct="1">
              <a:lnSpc>
                <a:spcPct val="95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2336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5488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8640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17920" indent="-365760" algn="l" defTabSz="14630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23" b="0" i="0" cap="all" dirty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Increasing Share </a:t>
            </a:r>
            <a:br>
              <a:rPr lang="en-US" sz="2223" b="0" i="0" cap="all" dirty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</a:br>
            <a:r>
              <a:rPr lang="en-US" sz="2223" b="0" i="0" cap="all" dirty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of Miles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08000" y="1964956"/>
            <a:ext cx="14943442" cy="1155008"/>
          </a:xfrm>
          <a:prstGeom prst="rect">
            <a:avLst/>
          </a:prstGeom>
        </p:spPr>
        <p:txBody>
          <a:bodyPr vert="horz" lIns="148583" tIns="74292" rIns="148583" bIns="74292" rtlCol="0" anchor="ctr">
            <a:noAutofit/>
          </a:bodyPr>
          <a:lstStyle>
            <a:lvl1pPr algn="l" defTabSz="742915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LT Std 35 Light"/>
                <a:ea typeface="+mj-ea"/>
                <a:cs typeface="Avenir LT Std 35 Light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dirty="0" smtClean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WE CONNECT CUSTOMERS TO RE-IMAGINED MOBILITY EXPERIENCES THAT PEOPLE LOVE</a:t>
            </a:r>
            <a:endParaRPr lang="en-US" dirty="0">
              <a:solidFill>
                <a:schemeClr val="tx2"/>
              </a:solidFill>
              <a:latin typeface="GM Global Sans Black" panose="020B0902050302020203" pitchFamily="34" charset="0"/>
              <a:cs typeface="GM Global Sans Black" panose="020B09020503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3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Lines"/>
          <p:cNvGrpSpPr/>
          <p:nvPr/>
        </p:nvGrpSpPr>
        <p:grpSpPr>
          <a:xfrm>
            <a:off x="2005455" y="3027635"/>
            <a:ext cx="11824310" cy="4350608"/>
            <a:chOff x="1804909" y="2641600"/>
            <a:chExt cx="10641879" cy="3915547"/>
          </a:xfrm>
        </p:grpSpPr>
        <p:cxnSp>
          <p:nvCxnSpPr>
            <p:cNvPr id="362" name="Straight Connector 361"/>
            <p:cNvCxnSpPr/>
            <p:nvPr/>
          </p:nvCxnSpPr>
          <p:spPr>
            <a:xfrm>
              <a:off x="1804909" y="2739722"/>
              <a:ext cx="1338341" cy="2277107"/>
            </a:xfrm>
            <a:prstGeom prst="line">
              <a:avLst/>
            </a:prstGeom>
            <a:noFill/>
            <a:ln w="508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ot"/>
            </a:ln>
            <a:effectLst/>
          </p:spPr>
        </p:cxnSp>
        <p:cxnSp>
          <p:nvCxnSpPr>
            <p:cNvPr id="363" name="Straight Connector 362"/>
            <p:cNvCxnSpPr/>
            <p:nvPr/>
          </p:nvCxnSpPr>
          <p:spPr>
            <a:xfrm flipH="1">
              <a:off x="3143250" y="2882900"/>
              <a:ext cx="1680554" cy="2045644"/>
            </a:xfrm>
            <a:prstGeom prst="line">
              <a:avLst/>
            </a:prstGeom>
            <a:noFill/>
            <a:ln w="508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ot"/>
            </a:ln>
            <a:effectLst/>
          </p:spPr>
        </p:cxnSp>
        <p:cxnSp>
          <p:nvCxnSpPr>
            <p:cNvPr id="364" name="Straight Connector 363"/>
            <p:cNvCxnSpPr/>
            <p:nvPr/>
          </p:nvCxnSpPr>
          <p:spPr>
            <a:xfrm>
              <a:off x="5981700" y="2739722"/>
              <a:ext cx="897177" cy="618007"/>
            </a:xfrm>
            <a:prstGeom prst="line">
              <a:avLst/>
            </a:prstGeom>
            <a:noFill/>
            <a:ln w="508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ot"/>
            </a:ln>
            <a:effectLst/>
          </p:spPr>
        </p:cxnSp>
        <p:cxnSp>
          <p:nvCxnSpPr>
            <p:cNvPr id="365" name="Straight Connector 364"/>
            <p:cNvCxnSpPr/>
            <p:nvPr/>
          </p:nvCxnSpPr>
          <p:spPr>
            <a:xfrm>
              <a:off x="7649359" y="3403600"/>
              <a:ext cx="0" cy="2705100"/>
            </a:xfrm>
            <a:prstGeom prst="line">
              <a:avLst/>
            </a:prstGeom>
            <a:noFill/>
            <a:ln w="50800" cap="flat" cmpd="sng" algn="ctr">
              <a:solidFill>
                <a:sysClr val="window" lastClr="FFFFFF">
                  <a:lumMod val="75000"/>
                </a:sysClr>
              </a:solidFill>
              <a:prstDash val="sysDot"/>
            </a:ln>
            <a:effectLst/>
          </p:spPr>
        </p:cxnSp>
        <p:cxnSp>
          <p:nvCxnSpPr>
            <p:cNvPr id="366" name="Straight Connector 365"/>
            <p:cNvCxnSpPr/>
            <p:nvPr/>
          </p:nvCxnSpPr>
          <p:spPr>
            <a:xfrm flipH="1">
              <a:off x="7687989" y="4323669"/>
              <a:ext cx="1857576" cy="1578601"/>
            </a:xfrm>
            <a:prstGeom prst="line">
              <a:avLst/>
            </a:prstGeom>
            <a:noFill/>
            <a:ln w="50800" cap="flat" cmpd="sng" algn="ctr">
              <a:solidFill>
                <a:sysClr val="window" lastClr="FFFFFF">
                  <a:lumMod val="75000"/>
                </a:sysClr>
              </a:solidFill>
              <a:prstDash val="sysDot"/>
            </a:ln>
            <a:effectLst/>
          </p:spPr>
        </p:cxnSp>
        <p:cxnSp>
          <p:nvCxnSpPr>
            <p:cNvPr id="367" name="Straight Connector 366"/>
            <p:cNvCxnSpPr/>
            <p:nvPr/>
          </p:nvCxnSpPr>
          <p:spPr>
            <a:xfrm>
              <a:off x="10024738" y="4302509"/>
              <a:ext cx="0" cy="1428641"/>
            </a:xfrm>
            <a:prstGeom prst="line">
              <a:avLst/>
            </a:prstGeom>
            <a:noFill/>
            <a:ln w="508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ot"/>
            </a:ln>
            <a:effectLst/>
          </p:spPr>
        </p:cxnSp>
        <p:cxnSp>
          <p:nvCxnSpPr>
            <p:cNvPr id="368" name="Straight Connector 367"/>
            <p:cNvCxnSpPr/>
            <p:nvPr/>
          </p:nvCxnSpPr>
          <p:spPr>
            <a:xfrm flipH="1" flipV="1">
              <a:off x="10446021" y="5902270"/>
              <a:ext cx="1204506" cy="654877"/>
            </a:xfrm>
            <a:prstGeom prst="line">
              <a:avLst/>
            </a:prstGeom>
            <a:noFill/>
            <a:ln w="508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ot"/>
            </a:ln>
            <a:effectLst/>
          </p:spPr>
        </p:cxnSp>
        <p:cxnSp>
          <p:nvCxnSpPr>
            <p:cNvPr id="369" name="Straight Connector 368"/>
            <p:cNvCxnSpPr/>
            <p:nvPr/>
          </p:nvCxnSpPr>
          <p:spPr>
            <a:xfrm flipH="1">
              <a:off x="10362332" y="4737849"/>
              <a:ext cx="2084456" cy="993302"/>
            </a:xfrm>
            <a:prstGeom prst="line">
              <a:avLst/>
            </a:prstGeom>
            <a:noFill/>
            <a:ln w="508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ot"/>
            </a:ln>
            <a:effectLst/>
          </p:spPr>
        </p:cxnSp>
        <p:cxnSp>
          <p:nvCxnSpPr>
            <p:cNvPr id="370" name="Straight Connector 369"/>
            <p:cNvCxnSpPr/>
            <p:nvPr/>
          </p:nvCxnSpPr>
          <p:spPr>
            <a:xfrm>
              <a:off x="8441380" y="3411659"/>
              <a:ext cx="2004641" cy="0"/>
            </a:xfrm>
            <a:prstGeom prst="line">
              <a:avLst/>
            </a:prstGeom>
            <a:noFill/>
            <a:ln w="508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ot"/>
            </a:ln>
            <a:effectLst/>
          </p:spPr>
        </p:cxnSp>
        <p:cxnSp>
          <p:nvCxnSpPr>
            <p:cNvPr id="371" name="Straight Connector 370"/>
            <p:cNvCxnSpPr/>
            <p:nvPr/>
          </p:nvCxnSpPr>
          <p:spPr>
            <a:xfrm flipV="1">
              <a:off x="8441380" y="2641600"/>
              <a:ext cx="1346755" cy="770059"/>
            </a:xfrm>
            <a:prstGeom prst="line">
              <a:avLst/>
            </a:prstGeom>
            <a:noFill/>
            <a:ln w="508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ot"/>
            </a:ln>
            <a:effectLst/>
          </p:spPr>
        </p:cxnSp>
        <p:cxnSp>
          <p:nvCxnSpPr>
            <p:cNvPr id="372" name="Straight Connector 371"/>
            <p:cNvCxnSpPr/>
            <p:nvPr/>
          </p:nvCxnSpPr>
          <p:spPr>
            <a:xfrm>
              <a:off x="8441380" y="3411659"/>
              <a:ext cx="1245766" cy="727344"/>
            </a:xfrm>
            <a:prstGeom prst="line">
              <a:avLst/>
            </a:prstGeom>
            <a:noFill/>
            <a:ln w="508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ysDot"/>
            </a:ln>
            <a:effectLst/>
          </p:spPr>
        </p:cxnSp>
      </p:grpSp>
      <p:pic>
        <p:nvPicPr>
          <p:cNvPr id="326" name="GCC-TrvlMoms03-Images1.png" descr="F:\GCC-TrvlMoms03-Images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23"/>
            <a:ext cx="16257764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GCC-TrvlMoms03-Images2.png" descr="F:\GCC-TrvlMoms03-Images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23"/>
            <a:ext cx="16257764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8" name="Time Frame Graphic"/>
          <p:cNvGrpSpPr/>
          <p:nvPr/>
        </p:nvGrpSpPr>
        <p:grpSpPr>
          <a:xfrm>
            <a:off x="-11678" y="7740921"/>
            <a:ext cx="16001578" cy="1035381"/>
            <a:chOff x="0" y="6883558"/>
            <a:chExt cx="14401420" cy="931843"/>
          </a:xfrm>
        </p:grpSpPr>
        <p:sp>
          <p:nvSpPr>
            <p:cNvPr id="346" name="Pentagon 345"/>
            <p:cNvSpPr/>
            <p:nvPr/>
          </p:nvSpPr>
          <p:spPr>
            <a:xfrm>
              <a:off x="10248900" y="7264400"/>
              <a:ext cx="4152520" cy="551001"/>
            </a:xfrm>
            <a:prstGeom prst="homePlate">
              <a:avLst/>
            </a:prstGeom>
            <a:gradFill flip="none" rotWithShape="1">
              <a:gsLst>
                <a:gs pos="0">
                  <a:srgbClr val="4F81BC"/>
                </a:gs>
                <a:gs pos="100000">
                  <a:srgbClr val="000B40">
                    <a:lumMod val="90000"/>
                    <a:lumOff val="10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15990">
                <a:defRPr/>
              </a:pPr>
              <a:endParaRPr lang="en-US" sz="667" kern="0" dirty="0">
                <a:solidFill>
                  <a:prstClr val="white"/>
                </a:solidFill>
                <a:latin typeface="GM Sans Regular"/>
              </a:endParaRPr>
            </a:p>
          </p:txBody>
        </p:sp>
        <p:cxnSp>
          <p:nvCxnSpPr>
            <p:cNvPr id="347" name="Straight Connector 346"/>
            <p:cNvCxnSpPr/>
            <p:nvPr/>
          </p:nvCxnSpPr>
          <p:spPr>
            <a:xfrm>
              <a:off x="9888998" y="7539900"/>
              <a:ext cx="2270604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ysDot"/>
            </a:ln>
            <a:effectLst/>
          </p:spPr>
        </p:cxnSp>
        <p:sp>
          <p:nvSpPr>
            <p:cNvPr id="348" name="Pentagon 347"/>
            <p:cNvSpPr/>
            <p:nvPr/>
          </p:nvSpPr>
          <p:spPr>
            <a:xfrm>
              <a:off x="7892181" y="7264400"/>
              <a:ext cx="2724150" cy="551001"/>
            </a:xfrm>
            <a:prstGeom prst="homePlate">
              <a:avLst/>
            </a:prstGeom>
            <a:gradFill flip="none" rotWithShape="1">
              <a:gsLst>
                <a:gs pos="0">
                  <a:srgbClr val="4F81BC"/>
                </a:gs>
                <a:gs pos="100000">
                  <a:srgbClr val="000B40">
                    <a:lumMod val="90000"/>
                    <a:lumOff val="10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15990">
                <a:defRPr/>
              </a:pPr>
              <a:endParaRPr lang="en-US" sz="667" kern="0" dirty="0">
                <a:solidFill>
                  <a:prstClr val="white"/>
                </a:solidFill>
                <a:latin typeface="GM Sans Regular"/>
              </a:endParaRPr>
            </a:p>
          </p:txBody>
        </p:sp>
        <p:cxnSp>
          <p:nvCxnSpPr>
            <p:cNvPr id="349" name="Straight Connector 348"/>
            <p:cNvCxnSpPr/>
            <p:nvPr/>
          </p:nvCxnSpPr>
          <p:spPr>
            <a:xfrm>
              <a:off x="7517531" y="7539900"/>
              <a:ext cx="2270604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ysDot"/>
            </a:ln>
            <a:effectLst/>
          </p:spPr>
        </p:cxnSp>
        <p:sp>
          <p:nvSpPr>
            <p:cNvPr id="350" name="TextBox 349"/>
            <p:cNvSpPr txBox="1"/>
            <p:nvPr/>
          </p:nvSpPr>
          <p:spPr bwMode="auto">
            <a:xfrm>
              <a:off x="9769495" y="7407032"/>
              <a:ext cx="676916" cy="252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r" defTabSz="1015990">
                <a:defRPr/>
              </a:pPr>
              <a:r>
                <a:rPr lang="en-US" sz="1222" b="1" kern="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30 sec</a:t>
              </a:r>
            </a:p>
          </p:txBody>
        </p:sp>
        <p:sp>
          <p:nvSpPr>
            <p:cNvPr id="351" name="Pentagon 350"/>
            <p:cNvSpPr/>
            <p:nvPr/>
          </p:nvSpPr>
          <p:spPr>
            <a:xfrm>
              <a:off x="5516802" y="7264400"/>
              <a:ext cx="2724150" cy="551001"/>
            </a:xfrm>
            <a:prstGeom prst="homePlate">
              <a:avLst/>
            </a:prstGeom>
            <a:gradFill flip="none" rotWithShape="1">
              <a:gsLst>
                <a:gs pos="0">
                  <a:srgbClr val="4F81BC"/>
                </a:gs>
                <a:gs pos="100000">
                  <a:srgbClr val="000B40">
                    <a:lumMod val="90000"/>
                    <a:lumOff val="10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15990">
                <a:defRPr/>
              </a:pPr>
              <a:endParaRPr lang="en-US" sz="667" kern="0" dirty="0">
                <a:solidFill>
                  <a:prstClr val="white"/>
                </a:solidFill>
                <a:latin typeface="GM Sans Regular"/>
              </a:endParaRPr>
            </a:p>
          </p:txBody>
        </p:sp>
        <p:cxnSp>
          <p:nvCxnSpPr>
            <p:cNvPr id="352" name="Straight Connector 351"/>
            <p:cNvCxnSpPr/>
            <p:nvPr/>
          </p:nvCxnSpPr>
          <p:spPr>
            <a:xfrm>
              <a:off x="5142152" y="7539900"/>
              <a:ext cx="2270604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ysDot"/>
            </a:ln>
            <a:effectLst/>
          </p:spPr>
        </p:cxnSp>
        <p:sp>
          <p:nvSpPr>
            <p:cNvPr id="353" name="TextBox 352"/>
            <p:cNvSpPr txBox="1"/>
            <p:nvPr/>
          </p:nvSpPr>
          <p:spPr bwMode="auto">
            <a:xfrm>
              <a:off x="7404626" y="7407032"/>
              <a:ext cx="676916" cy="252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r" defTabSz="1015990">
                <a:defRPr/>
              </a:pPr>
              <a:r>
                <a:rPr lang="en-US" sz="1222" b="1" kern="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 sec</a:t>
              </a:r>
            </a:p>
          </p:txBody>
        </p:sp>
        <p:sp>
          <p:nvSpPr>
            <p:cNvPr id="354" name="Pentagon 353"/>
            <p:cNvSpPr/>
            <p:nvPr/>
          </p:nvSpPr>
          <p:spPr>
            <a:xfrm>
              <a:off x="3143250" y="7264400"/>
              <a:ext cx="2724150" cy="551001"/>
            </a:xfrm>
            <a:prstGeom prst="homePlate">
              <a:avLst/>
            </a:prstGeom>
            <a:gradFill flip="none" rotWithShape="1">
              <a:gsLst>
                <a:gs pos="0">
                  <a:srgbClr val="4F81BC"/>
                </a:gs>
                <a:gs pos="100000">
                  <a:srgbClr val="000B40">
                    <a:lumMod val="90000"/>
                    <a:lumOff val="10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15990">
                <a:defRPr/>
              </a:pPr>
              <a:endParaRPr lang="en-US" sz="667" kern="0" dirty="0">
                <a:solidFill>
                  <a:prstClr val="white"/>
                </a:solidFill>
                <a:latin typeface="GM Sans Regular"/>
              </a:endParaRPr>
            </a:p>
          </p:txBody>
        </p:sp>
        <p:cxnSp>
          <p:nvCxnSpPr>
            <p:cNvPr id="355" name="Straight Connector 354"/>
            <p:cNvCxnSpPr/>
            <p:nvPr/>
          </p:nvCxnSpPr>
          <p:spPr>
            <a:xfrm>
              <a:off x="2768600" y="7539900"/>
              <a:ext cx="2270604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ysDot"/>
            </a:ln>
            <a:effectLst/>
          </p:spPr>
        </p:cxnSp>
        <p:sp>
          <p:nvSpPr>
            <p:cNvPr id="356" name="TextBox 355"/>
            <p:cNvSpPr txBox="1"/>
            <p:nvPr/>
          </p:nvSpPr>
          <p:spPr bwMode="auto">
            <a:xfrm>
              <a:off x="12194526" y="7407032"/>
              <a:ext cx="2047484" cy="252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r" defTabSz="1015990">
                <a:defRPr/>
              </a:pPr>
              <a:r>
                <a:rPr lang="en-US" sz="1222" b="1" kern="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Engage First Responder</a:t>
              </a:r>
            </a:p>
          </p:txBody>
        </p:sp>
        <p:sp>
          <p:nvSpPr>
            <p:cNvPr id="357" name="Pentagon 356"/>
            <p:cNvSpPr/>
            <p:nvPr/>
          </p:nvSpPr>
          <p:spPr>
            <a:xfrm>
              <a:off x="0" y="7264400"/>
              <a:ext cx="3491721" cy="551001"/>
            </a:xfrm>
            <a:prstGeom prst="homePlate">
              <a:avLst/>
            </a:prstGeom>
            <a:gradFill flip="none" rotWithShape="1">
              <a:gsLst>
                <a:gs pos="0">
                  <a:srgbClr val="4F81BC"/>
                </a:gs>
                <a:gs pos="100000">
                  <a:srgbClr val="000B40">
                    <a:lumMod val="90000"/>
                    <a:lumOff val="10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015990">
                <a:defRPr/>
              </a:pPr>
              <a:endParaRPr lang="en-US" sz="667" kern="0" dirty="0">
                <a:solidFill>
                  <a:prstClr val="white"/>
                </a:solidFill>
                <a:latin typeface="GM Sans Regular"/>
              </a:endParaRPr>
            </a:p>
          </p:txBody>
        </p:sp>
        <p:sp>
          <p:nvSpPr>
            <p:cNvPr id="358" name="TextBox 357"/>
            <p:cNvSpPr txBox="1"/>
            <p:nvPr/>
          </p:nvSpPr>
          <p:spPr bwMode="auto">
            <a:xfrm>
              <a:off x="471727" y="6883558"/>
              <a:ext cx="3224729" cy="313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defTabSz="1015990">
                <a:defRPr/>
              </a:pPr>
              <a:r>
                <a:rPr lang="en-US" sz="1667" b="1" kern="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Average Time Call Response</a:t>
              </a:r>
            </a:p>
          </p:txBody>
        </p:sp>
        <p:sp>
          <p:nvSpPr>
            <p:cNvPr id="359" name="TextBox 358"/>
            <p:cNvSpPr txBox="1"/>
            <p:nvPr/>
          </p:nvSpPr>
          <p:spPr bwMode="auto">
            <a:xfrm>
              <a:off x="465377" y="7299310"/>
              <a:ext cx="2284087" cy="421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defTabSz="1015990">
                <a:defRPr/>
              </a:pPr>
              <a:r>
                <a:rPr lang="en-US" sz="1222" b="1" kern="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Automatic Crash Response</a:t>
              </a:r>
              <a:br>
                <a:rPr lang="en-US" sz="1222" b="1" kern="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222" b="1" kern="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or Push Button</a:t>
              </a:r>
            </a:p>
          </p:txBody>
        </p:sp>
        <p:pic>
          <p:nvPicPr>
            <p:cNvPr id="360" name="OnStar_button.png" descr="F:\OnStar_Icons_PNG\OnStar_butt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9433" y="7298600"/>
              <a:ext cx="461882" cy="457200"/>
            </a:xfrm>
            <a:prstGeom prst="rect">
              <a:avLst/>
            </a:prstGeom>
            <a:noFill/>
            <a:effectLst>
              <a:outerShdw blurRad="101600" dist="50800" dir="3600000" algn="ctr" rotWithShape="0">
                <a:srgbClr val="000000">
                  <a:alpha val="3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1" name="TextBox 360"/>
            <p:cNvSpPr txBox="1"/>
            <p:nvPr/>
          </p:nvSpPr>
          <p:spPr bwMode="auto">
            <a:xfrm>
              <a:off x="5037473" y="7407032"/>
              <a:ext cx="575927" cy="252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r" defTabSz="1015990">
                <a:defRPr/>
              </a:pPr>
              <a:r>
                <a:rPr lang="en-US" sz="1222" b="1" kern="0" dirty="0">
                  <a:solidFill>
                    <a:prstClr val="white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 sec</a:t>
              </a:r>
            </a:p>
          </p:txBody>
        </p:sp>
      </p:grpSp>
      <p:sp>
        <p:nvSpPr>
          <p:cNvPr id="329" name="TextBox 328"/>
          <p:cNvSpPr txBox="1"/>
          <p:nvPr/>
        </p:nvSpPr>
        <p:spPr bwMode="auto">
          <a:xfrm>
            <a:off x="1124730" y="1706033"/>
            <a:ext cx="1864613" cy="34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defTabSz="1015990">
              <a:defRPr/>
            </a:pPr>
            <a:r>
              <a:rPr lang="en-US" sz="1667" b="1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GPS Satellites</a:t>
            </a:r>
          </a:p>
        </p:txBody>
      </p:sp>
      <p:sp>
        <p:nvSpPr>
          <p:cNvPr id="330" name="Oval 329"/>
          <p:cNvSpPr/>
          <p:nvPr/>
        </p:nvSpPr>
        <p:spPr>
          <a:xfrm>
            <a:off x="559091" y="1632691"/>
            <a:ext cx="557052" cy="557052"/>
          </a:xfrm>
          <a:prstGeom prst="ellipse">
            <a:avLst/>
          </a:prstGeom>
          <a:gradFill rotWithShape="1">
            <a:gsLst>
              <a:gs pos="0">
                <a:srgbClr val="4F81BC">
                  <a:shade val="51000"/>
                  <a:satMod val="130000"/>
                </a:srgbClr>
              </a:gs>
              <a:gs pos="80000">
                <a:srgbClr val="4F81BC">
                  <a:shade val="93000"/>
                  <a:satMod val="130000"/>
                </a:srgbClr>
              </a:gs>
              <a:gs pos="100000">
                <a:srgbClr val="4F81BC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rtlCol="0" anchor="ctr"/>
          <a:lstStyle/>
          <a:p>
            <a:pPr algn="ctr" defTabSz="1015990">
              <a:defRPr/>
            </a:pPr>
            <a:r>
              <a:rPr lang="en-US" sz="2111" b="1" kern="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331" name="TextBox 330"/>
          <p:cNvSpPr txBox="1"/>
          <p:nvPr/>
        </p:nvSpPr>
        <p:spPr bwMode="auto">
          <a:xfrm>
            <a:off x="1333989" y="4932320"/>
            <a:ext cx="1779654" cy="34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defTabSz="1015990">
              <a:defRPr/>
            </a:pPr>
            <a:r>
              <a:rPr lang="en-US" sz="1667" b="1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GPS Receiver</a:t>
            </a:r>
          </a:p>
        </p:txBody>
      </p:sp>
      <p:sp>
        <p:nvSpPr>
          <p:cNvPr id="332" name="Oval 331"/>
          <p:cNvSpPr/>
          <p:nvPr/>
        </p:nvSpPr>
        <p:spPr>
          <a:xfrm>
            <a:off x="791706" y="4858978"/>
            <a:ext cx="557052" cy="557052"/>
          </a:xfrm>
          <a:prstGeom prst="ellipse">
            <a:avLst/>
          </a:prstGeom>
          <a:gradFill rotWithShape="1">
            <a:gsLst>
              <a:gs pos="0">
                <a:srgbClr val="4F81BC">
                  <a:shade val="51000"/>
                  <a:satMod val="130000"/>
                </a:srgbClr>
              </a:gs>
              <a:gs pos="80000">
                <a:srgbClr val="4F81BC">
                  <a:shade val="93000"/>
                  <a:satMod val="130000"/>
                </a:srgbClr>
              </a:gs>
              <a:gs pos="100000">
                <a:srgbClr val="4F81BC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rtlCol="0" anchor="ctr"/>
          <a:lstStyle/>
          <a:p>
            <a:pPr algn="ctr" defTabSz="1015990">
              <a:defRPr/>
            </a:pPr>
            <a:r>
              <a:rPr lang="en-US" sz="2111" b="1" kern="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333" name="TextBox 332"/>
          <p:cNvSpPr txBox="1"/>
          <p:nvPr/>
        </p:nvSpPr>
        <p:spPr bwMode="auto">
          <a:xfrm>
            <a:off x="4393775" y="5209611"/>
            <a:ext cx="2437950" cy="60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defTabSz="1015990">
              <a:defRPr/>
            </a:pPr>
            <a:r>
              <a:rPr lang="en-US" sz="1667" b="1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OnStar Three-</a:t>
            </a:r>
            <a:br>
              <a:rPr lang="en-US" sz="1667" b="1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67" b="1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Button Interface</a:t>
            </a:r>
          </a:p>
        </p:txBody>
      </p:sp>
      <p:sp>
        <p:nvSpPr>
          <p:cNvPr id="334" name="Oval 333"/>
          <p:cNvSpPr/>
          <p:nvPr/>
        </p:nvSpPr>
        <p:spPr>
          <a:xfrm>
            <a:off x="3828136" y="5290158"/>
            <a:ext cx="557052" cy="557052"/>
          </a:xfrm>
          <a:prstGeom prst="ellipse">
            <a:avLst/>
          </a:prstGeom>
          <a:gradFill rotWithShape="1">
            <a:gsLst>
              <a:gs pos="0">
                <a:srgbClr val="4F81BC">
                  <a:shade val="51000"/>
                  <a:satMod val="130000"/>
                </a:srgbClr>
              </a:gs>
              <a:gs pos="80000">
                <a:srgbClr val="4F81BC">
                  <a:shade val="93000"/>
                  <a:satMod val="130000"/>
                </a:srgbClr>
              </a:gs>
              <a:gs pos="100000">
                <a:srgbClr val="4F81BC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rtlCol="0" anchor="ctr"/>
          <a:lstStyle/>
          <a:p>
            <a:pPr algn="ctr" defTabSz="1015990">
              <a:defRPr/>
            </a:pPr>
            <a:r>
              <a:rPr lang="en-US" sz="2111" b="1" kern="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335" name="TextBox 334"/>
          <p:cNvSpPr txBox="1"/>
          <p:nvPr/>
        </p:nvSpPr>
        <p:spPr bwMode="auto">
          <a:xfrm>
            <a:off x="5324749" y="2014758"/>
            <a:ext cx="1582484" cy="34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defTabSz="1015990">
              <a:defRPr/>
            </a:pPr>
            <a:r>
              <a:rPr lang="en-US" sz="1667" b="1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Cell Towers</a:t>
            </a:r>
          </a:p>
        </p:txBody>
      </p:sp>
      <p:sp>
        <p:nvSpPr>
          <p:cNvPr id="336" name="Oval 335"/>
          <p:cNvSpPr/>
          <p:nvPr/>
        </p:nvSpPr>
        <p:spPr>
          <a:xfrm>
            <a:off x="4794144" y="1941416"/>
            <a:ext cx="557052" cy="557052"/>
          </a:xfrm>
          <a:prstGeom prst="ellipse">
            <a:avLst/>
          </a:prstGeom>
          <a:gradFill rotWithShape="1">
            <a:gsLst>
              <a:gs pos="0">
                <a:srgbClr val="4F81BC">
                  <a:shade val="51000"/>
                  <a:satMod val="130000"/>
                </a:srgbClr>
              </a:gs>
              <a:gs pos="80000">
                <a:srgbClr val="4F81BC">
                  <a:shade val="93000"/>
                  <a:satMod val="130000"/>
                </a:srgbClr>
              </a:gs>
              <a:gs pos="100000">
                <a:srgbClr val="4F81BC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rtlCol="0" anchor="ctr"/>
          <a:lstStyle/>
          <a:p>
            <a:pPr algn="ctr" defTabSz="1015990">
              <a:defRPr/>
            </a:pPr>
            <a:r>
              <a:rPr lang="en-US" sz="2111" b="1" kern="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337" name="TextBox 336"/>
          <p:cNvSpPr txBox="1"/>
          <p:nvPr/>
        </p:nvSpPr>
        <p:spPr bwMode="auto">
          <a:xfrm>
            <a:off x="7549542" y="2695282"/>
            <a:ext cx="2521844" cy="34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defTabSz="1015990">
              <a:defRPr/>
            </a:pPr>
            <a:r>
              <a:rPr lang="en-US" sz="1667" b="1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OnStar Data Center</a:t>
            </a:r>
          </a:p>
        </p:txBody>
      </p:sp>
      <p:sp>
        <p:nvSpPr>
          <p:cNvPr id="338" name="Oval 337"/>
          <p:cNvSpPr/>
          <p:nvPr/>
        </p:nvSpPr>
        <p:spPr>
          <a:xfrm>
            <a:off x="7007260" y="2621940"/>
            <a:ext cx="557052" cy="557052"/>
          </a:xfrm>
          <a:prstGeom prst="ellipse">
            <a:avLst/>
          </a:prstGeom>
          <a:gradFill rotWithShape="1">
            <a:gsLst>
              <a:gs pos="0">
                <a:srgbClr val="4F81BC">
                  <a:shade val="51000"/>
                  <a:satMod val="130000"/>
                </a:srgbClr>
              </a:gs>
              <a:gs pos="80000">
                <a:srgbClr val="4F81BC">
                  <a:shade val="93000"/>
                  <a:satMod val="130000"/>
                </a:srgbClr>
              </a:gs>
              <a:gs pos="100000">
                <a:srgbClr val="4F81BC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rtlCol="0" anchor="ctr"/>
          <a:lstStyle/>
          <a:p>
            <a:pPr algn="ctr" defTabSz="1015990">
              <a:defRPr/>
            </a:pPr>
            <a:r>
              <a:rPr lang="en-US" sz="2111" b="1" kern="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339" name="TextBox 338"/>
          <p:cNvSpPr txBox="1"/>
          <p:nvPr/>
        </p:nvSpPr>
        <p:spPr bwMode="auto">
          <a:xfrm>
            <a:off x="10182849" y="2027746"/>
            <a:ext cx="3005951" cy="34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defTabSz="1015990">
              <a:defRPr/>
            </a:pPr>
            <a:r>
              <a:rPr lang="en-US" sz="1667" b="1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OnStar Contact Centers</a:t>
            </a:r>
          </a:p>
        </p:txBody>
      </p:sp>
      <p:sp>
        <p:nvSpPr>
          <p:cNvPr id="340" name="Oval 339"/>
          <p:cNvSpPr/>
          <p:nvPr/>
        </p:nvSpPr>
        <p:spPr>
          <a:xfrm>
            <a:off x="9617211" y="1954405"/>
            <a:ext cx="557052" cy="557052"/>
          </a:xfrm>
          <a:prstGeom prst="ellipse">
            <a:avLst/>
          </a:prstGeom>
          <a:gradFill rotWithShape="1">
            <a:gsLst>
              <a:gs pos="0">
                <a:srgbClr val="4F81BC">
                  <a:shade val="51000"/>
                  <a:satMod val="130000"/>
                </a:srgbClr>
              </a:gs>
              <a:gs pos="80000">
                <a:srgbClr val="4F81BC">
                  <a:shade val="93000"/>
                  <a:satMod val="130000"/>
                </a:srgbClr>
              </a:gs>
              <a:gs pos="100000">
                <a:srgbClr val="4F81BC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rtlCol="0" anchor="ctr"/>
          <a:lstStyle/>
          <a:p>
            <a:pPr algn="ctr" defTabSz="1015990">
              <a:defRPr/>
            </a:pPr>
            <a:r>
              <a:rPr lang="en-US" sz="2111" b="1" kern="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341" name="TextBox 340"/>
          <p:cNvSpPr txBox="1"/>
          <p:nvPr/>
        </p:nvSpPr>
        <p:spPr bwMode="auto">
          <a:xfrm>
            <a:off x="10620294" y="7061918"/>
            <a:ext cx="1220206" cy="34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defTabSz="1015990">
              <a:defRPr/>
            </a:pPr>
            <a:r>
              <a:rPr lang="en-US" sz="1667" b="1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Advisors</a:t>
            </a:r>
          </a:p>
        </p:txBody>
      </p:sp>
      <p:sp>
        <p:nvSpPr>
          <p:cNvPr id="342" name="Oval 341"/>
          <p:cNvSpPr/>
          <p:nvPr/>
        </p:nvSpPr>
        <p:spPr>
          <a:xfrm>
            <a:off x="10054655" y="6988576"/>
            <a:ext cx="557052" cy="557052"/>
          </a:xfrm>
          <a:prstGeom prst="ellipse">
            <a:avLst/>
          </a:prstGeom>
          <a:gradFill rotWithShape="1">
            <a:gsLst>
              <a:gs pos="0">
                <a:srgbClr val="4F81BC">
                  <a:shade val="51000"/>
                  <a:satMod val="130000"/>
                </a:srgbClr>
              </a:gs>
              <a:gs pos="80000">
                <a:srgbClr val="4F81BC">
                  <a:shade val="93000"/>
                  <a:satMod val="130000"/>
                </a:srgbClr>
              </a:gs>
              <a:gs pos="100000">
                <a:srgbClr val="4F81BC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rtlCol="0" anchor="ctr"/>
          <a:lstStyle/>
          <a:p>
            <a:pPr algn="ctr" defTabSz="1015990">
              <a:defRPr/>
            </a:pPr>
            <a:r>
              <a:rPr lang="en-US" sz="2111" b="1" kern="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343" name="TextBox 342"/>
          <p:cNvSpPr txBox="1"/>
          <p:nvPr/>
        </p:nvSpPr>
        <p:spPr bwMode="auto">
          <a:xfrm>
            <a:off x="13510669" y="4345120"/>
            <a:ext cx="2595582" cy="34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defTabSz="1015990">
              <a:defRPr/>
            </a:pPr>
            <a:r>
              <a:rPr lang="en-US" sz="1667" b="1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Emergency Services</a:t>
            </a:r>
          </a:p>
        </p:txBody>
      </p:sp>
      <p:sp>
        <p:nvSpPr>
          <p:cNvPr id="344" name="Oval 343"/>
          <p:cNvSpPr/>
          <p:nvPr/>
        </p:nvSpPr>
        <p:spPr>
          <a:xfrm>
            <a:off x="12945031" y="4271778"/>
            <a:ext cx="557052" cy="557052"/>
          </a:xfrm>
          <a:prstGeom prst="ellipse">
            <a:avLst/>
          </a:prstGeom>
          <a:gradFill rotWithShape="1">
            <a:gsLst>
              <a:gs pos="0">
                <a:srgbClr val="4F81BC">
                  <a:shade val="51000"/>
                  <a:satMod val="130000"/>
                </a:srgbClr>
              </a:gs>
              <a:gs pos="80000">
                <a:srgbClr val="4F81BC">
                  <a:shade val="93000"/>
                  <a:satMod val="130000"/>
                </a:srgbClr>
              </a:gs>
              <a:gs pos="100000">
                <a:srgbClr val="4F81BC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 rtlCol="0" anchor="ctr"/>
          <a:lstStyle/>
          <a:p>
            <a:pPr algn="ctr" defTabSz="1015990">
              <a:defRPr/>
            </a:pPr>
            <a:r>
              <a:rPr lang="en-US" sz="2111" b="1" kern="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345" name="TextBox 344"/>
          <p:cNvSpPr txBox="1"/>
          <p:nvPr/>
        </p:nvSpPr>
        <p:spPr bwMode="auto">
          <a:xfrm>
            <a:off x="7007259" y="7601689"/>
            <a:ext cx="2962671" cy="33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defTabSz="1015990">
              <a:defRPr/>
            </a:pPr>
            <a:r>
              <a:rPr lang="en-US" sz="1556" b="1" kern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OnStar Command Center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3538" y="124861"/>
            <a:ext cx="14630400" cy="16256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M Global Sans Black" panose="020B0902050302020203" pitchFamily="34" charset="0"/>
                <a:ea typeface="Arial" charset="0"/>
                <a:cs typeface="GM Global Sans Black" panose="020B0902050302020203" pitchFamily="34" charset="0"/>
              </a:rPr>
              <a:t>THE ONSTAR INFRASTRUCTURE</a:t>
            </a:r>
            <a:endParaRPr lang="en-US" b="1" dirty="0">
              <a:solidFill>
                <a:schemeClr val="bg1"/>
              </a:solidFill>
              <a:latin typeface="GM Global Sans Black" panose="020B0902050302020203" pitchFamily="34" charset="0"/>
              <a:ea typeface="Arial" charset="0"/>
              <a:cs typeface="GM Global Sans Black" panose="020B09020503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53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TInch-BOD04.png" descr="F:\GCC_TInch_BOD_JPG\TInch-BOD0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7" t="13118" r="40371" b="14816"/>
          <a:stretch/>
        </p:blipFill>
        <p:spPr bwMode="auto">
          <a:xfrm>
            <a:off x="2081675" y="1014387"/>
            <a:ext cx="7521222" cy="658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4109734"/>
              </p:ext>
            </p:extLst>
          </p:nvPr>
        </p:nvGraphicFramePr>
        <p:xfrm>
          <a:off x="721364" y="2100943"/>
          <a:ext cx="14630400" cy="679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85650" y="240989"/>
            <a:ext cx="14609762" cy="11223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M Global Sans Black" panose="020B0902050302020203" pitchFamily="34" charset="0"/>
                <a:ea typeface="Arial" charset="0"/>
                <a:cs typeface="GM Global Sans Black" panose="020B0902050302020203" pitchFamily="34" charset="0"/>
              </a:rPr>
              <a:t>GLOBAL CONNECTED VEHICLE SERVICES</a:t>
            </a:r>
            <a:endParaRPr lang="en-US" b="1" dirty="0">
              <a:solidFill>
                <a:schemeClr val="bg1"/>
              </a:solidFill>
              <a:latin typeface="GM Global Sans Black" panose="020B0902050302020203" pitchFamily="34" charset="0"/>
              <a:ea typeface="Arial" charset="0"/>
              <a:cs typeface="GM Global Sans Black" panose="020B09020503020202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778241" y="2236684"/>
            <a:ext cx="5740363" cy="5893161"/>
            <a:chOff x="9630622" y="3590619"/>
            <a:chExt cx="4356521" cy="5303844"/>
          </a:xfrm>
        </p:grpSpPr>
        <p:sp>
          <p:nvSpPr>
            <p:cNvPr id="11" name="Rectangle 6"/>
            <p:cNvSpPr>
              <a:spLocks/>
            </p:cNvSpPr>
            <p:nvPr/>
          </p:nvSpPr>
          <p:spPr bwMode="auto">
            <a:xfrm>
              <a:off x="9774576" y="7187944"/>
              <a:ext cx="4212567" cy="1706519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defTabSz="1269987">
                <a:defRPr/>
              </a:pPr>
              <a:r>
                <a:rPr lang="en-US" sz="4000" dirty="0">
                  <a:ln w="0"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GM Global Sans Black" panose="020B0902050302020203" pitchFamily="34" charset="0"/>
                  <a:ea typeface="Verdana" panose="020B0604030504040204" pitchFamily="34" charset="0"/>
                  <a:cs typeface="GM Global Sans Black" panose="020B0902050302020203" pitchFamily="34" charset="0"/>
                </a:rPr>
                <a:t>U.S., Canada, Mexico, China, Europe and South America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634421" y="3590619"/>
              <a:ext cx="3788622" cy="11603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778" dirty="0" smtClean="0">
                  <a:solidFill>
                    <a:schemeClr val="tx2"/>
                  </a:solidFill>
                  <a:latin typeface="GM Global Sans Black" panose="020B0902050302020203" pitchFamily="34" charset="0"/>
                  <a:ea typeface="Verdana" panose="020B0604030504040204" pitchFamily="34" charset="0"/>
                  <a:cs typeface="GM Global Sans Black" panose="020B0902050302020203" pitchFamily="34" charset="0"/>
                </a:rPr>
                <a:t>12 MILLION</a:t>
              </a:r>
              <a:endParaRPr lang="en-US" sz="7778" dirty="0">
                <a:solidFill>
                  <a:schemeClr val="tx2"/>
                </a:solidFill>
                <a:latin typeface="GM Global Sans Black" panose="020B0902050302020203" pitchFamily="34" charset="0"/>
                <a:ea typeface="Verdana" panose="020B0604030504040204" pitchFamily="34" charset="0"/>
                <a:cs typeface="GM Global Sans Black" panose="020B0902050302020203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630622" y="4615842"/>
              <a:ext cx="3621953" cy="997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b="1" dirty="0">
                  <a:solidFill>
                    <a:schemeClr val="tx2"/>
                  </a:solidFill>
                  <a:latin typeface="GM Global Sans Black" panose="020B0902050302020203" pitchFamily="34" charset="0"/>
                  <a:ea typeface="Verdana" panose="020B0604030504040204" pitchFamily="34" charset="0"/>
                  <a:cs typeface="GM Global Sans Black" panose="020B0902050302020203" pitchFamily="34" charset="0"/>
                </a:rPr>
                <a:t>CUSTOMERS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32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4769" y="0"/>
            <a:ext cx="14630400" cy="1625600"/>
          </a:xfrm>
          <a:prstGeom prst="rect">
            <a:avLst/>
          </a:prstGeom>
        </p:spPr>
        <p:txBody>
          <a:bodyPr vert="horz" lIns="148583" tIns="74292" rIns="148583" bIns="74292" rtlCol="0" anchor="ctr">
            <a:normAutofit/>
          </a:bodyPr>
          <a:lstStyle>
            <a:lvl1pPr algn="l" defTabSz="742915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>
                    <a:lumMod val="75000"/>
                    <a:lumOff val="25000"/>
                  </a:schemeClr>
                </a:solidFill>
                <a:latin typeface="Avenir LT Std 35 Light"/>
                <a:ea typeface="+mj-ea"/>
                <a:cs typeface="Avenir LT Std 35 Light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dirty="0" smtClean="0">
                <a:solidFill>
                  <a:schemeClr val="bg1"/>
                </a:solidFill>
                <a:latin typeface="GM Global Sans Black" panose="020B0902050302020203" pitchFamily="34" charset="0"/>
                <a:ea typeface="Arial" charset="0"/>
                <a:cs typeface="GM Global Sans Black" panose="020B0902050302020203" pitchFamily="34" charset="0"/>
              </a:rPr>
              <a:t>ADDING VALUE TO MOBILITY EXPERIENCE</a:t>
            </a:r>
            <a:endParaRPr lang="en-US" b="1" dirty="0">
              <a:solidFill>
                <a:schemeClr val="bg1"/>
              </a:solidFill>
              <a:latin typeface="GM Global Sans Black" panose="020B0902050302020203" pitchFamily="34" charset="0"/>
              <a:ea typeface="Arial" charset="0"/>
              <a:cs typeface="GM Global Sans Black" panose="020B0902050302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1962" y="7560273"/>
            <a:ext cx="5644089" cy="1703980"/>
          </a:xfrm>
          <a:prstGeom prst="rect">
            <a:avLst/>
          </a:prstGeom>
          <a:noFill/>
        </p:spPr>
        <p:txBody>
          <a:bodyPr wrap="square" rtlCol="0">
            <a:normAutofit fontScale="55000" lnSpcReduction="20000"/>
          </a:bodyPr>
          <a:lstStyle/>
          <a:p>
            <a:r>
              <a:rPr lang="en-US" sz="5111" dirty="0" smtClean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DRIVING TIPS VIA </a:t>
            </a:r>
            <a:r>
              <a:rPr lang="en-US" sz="8444" b="1" dirty="0" smtClean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OnStar </a:t>
            </a:r>
            <a:br>
              <a:rPr lang="en-US" sz="8444" b="1" dirty="0" smtClean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</a:br>
            <a:r>
              <a:rPr lang="en-US" sz="8444" b="1" dirty="0" smtClean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Smart Driver</a:t>
            </a:r>
            <a:r>
              <a:rPr lang="en-US" sz="5111" dirty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 </a:t>
            </a:r>
            <a:r>
              <a:rPr lang="en-US" sz="5111" dirty="0" smtClean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&amp; POTENTIAL INSURANCE DISCOUNTS</a:t>
            </a:r>
            <a:endParaRPr lang="en-US" sz="5111" b="1" dirty="0">
              <a:solidFill>
                <a:schemeClr val="tx2"/>
              </a:solidFill>
              <a:latin typeface="GM Global Sans Black" panose="020B0902050302020203" pitchFamily="34" charset="0"/>
              <a:cs typeface="GM Global Sans Black" panose="020B0902050302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47249" y="7029900"/>
            <a:ext cx="4957920" cy="1417673"/>
          </a:xfrm>
          <a:prstGeom prst="rect">
            <a:avLst/>
          </a:prstGeom>
          <a:noFill/>
        </p:spPr>
        <p:txBody>
          <a:bodyPr wrap="square" rtlCol="0">
            <a:normAutofit fontScale="40000" lnSpcReduction="20000"/>
          </a:bodyPr>
          <a:lstStyle/>
          <a:p>
            <a:r>
              <a:rPr lang="en-US" sz="6000" dirty="0" smtClean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CONNECTING YOU TO </a:t>
            </a:r>
            <a:r>
              <a:rPr lang="en-US" sz="9778" b="1" dirty="0" smtClean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YOUR FAVORITE BRANDS </a:t>
            </a:r>
            <a:r>
              <a:rPr lang="en-US" sz="5889" dirty="0" smtClean="0">
                <a:solidFill>
                  <a:schemeClr val="tx2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AND GIVING YOU TIME BACK</a:t>
            </a:r>
            <a:endParaRPr lang="en-US" sz="5889" dirty="0">
              <a:solidFill>
                <a:schemeClr val="tx2"/>
              </a:solidFill>
              <a:latin typeface="GM Global Sans Black" panose="020B0902050302020203" pitchFamily="34" charset="0"/>
              <a:cs typeface="GM Global Sans Black" panose="020B0902050302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" y="1904324"/>
            <a:ext cx="4722976" cy="5531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646" t="10702" r="3757" b="12894"/>
          <a:stretch/>
        </p:blipFill>
        <p:spPr>
          <a:xfrm>
            <a:off x="9965575" y="5304685"/>
            <a:ext cx="1838407" cy="1516937"/>
          </a:xfrm>
          <a:prstGeom prst="rect">
            <a:avLst/>
          </a:prstGeom>
          <a:ln>
            <a:noFill/>
          </a:ln>
        </p:spPr>
      </p:pic>
      <p:pic>
        <p:nvPicPr>
          <p:cNvPr id="9" name="image66.jpg" descr="Image result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40207" y="2272864"/>
            <a:ext cx="5327550" cy="2617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1436" y="5763711"/>
            <a:ext cx="1660753" cy="66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4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8699" y="0"/>
            <a:ext cx="14630400" cy="16256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GM Global Sans Black" panose="020B0902050302020203" pitchFamily="34" charset="0"/>
                <a:ea typeface="Arial" charset="0"/>
                <a:cs typeface="GM Global Sans Black" panose="020B0902050302020203" pitchFamily="34" charset="0"/>
              </a:rPr>
              <a:t>KEEPING CUSTOMERS CONNECTED TO THEIR VEHICLE</a:t>
            </a:r>
            <a:endParaRPr lang="en-US" b="1" dirty="0">
              <a:solidFill>
                <a:schemeClr val="bg1"/>
              </a:solidFill>
              <a:latin typeface="GM Global Sans Black" panose="020B0902050302020203" pitchFamily="34" charset="0"/>
              <a:ea typeface="Arial" charset="0"/>
              <a:cs typeface="GM Global Sans Black" panose="020B0902050302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94013" y="7244733"/>
            <a:ext cx="4957920" cy="1417673"/>
          </a:xfrm>
          <a:prstGeom prst="rect">
            <a:avLst/>
          </a:prstGeom>
          <a:noFill/>
        </p:spPr>
        <p:txBody>
          <a:bodyPr wrap="square" rtlCol="0">
            <a:normAutofit fontScale="40000" lnSpcReduction="20000"/>
          </a:bodyPr>
          <a:lstStyle/>
          <a:p>
            <a:r>
              <a:rPr lang="en-US" sz="9778" b="1" dirty="0" smtClean="0">
                <a:solidFill>
                  <a:schemeClr val="tx2"/>
                </a:solidFill>
              </a:rPr>
              <a:t>&gt;7 MILLION</a:t>
            </a:r>
            <a:r>
              <a:rPr lang="en-US" sz="5111" dirty="0" smtClean="0">
                <a:solidFill>
                  <a:schemeClr val="tx2"/>
                </a:solidFill>
              </a:rPr>
              <a:t> </a:t>
            </a:r>
            <a:r>
              <a:rPr lang="en-US" sz="5889" dirty="0" smtClean="0">
                <a:solidFill>
                  <a:schemeClr val="tx2"/>
                </a:solidFill>
              </a:rPr>
              <a:t> DIAGNOSTICS REPORT EMAILS SENT EVERY MONTH</a:t>
            </a:r>
            <a:endParaRPr lang="en-US" sz="5889" dirty="0">
              <a:solidFill>
                <a:schemeClr val="tx2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003548" y="6542435"/>
            <a:ext cx="4110038" cy="1924986"/>
            <a:chOff x="9784641" y="5198662"/>
            <a:chExt cx="4110038" cy="1924986"/>
          </a:xfrm>
        </p:grpSpPr>
        <p:sp>
          <p:nvSpPr>
            <p:cNvPr id="11" name="TextBox 10"/>
            <p:cNvSpPr txBox="1"/>
            <p:nvPr/>
          </p:nvSpPr>
          <p:spPr>
            <a:xfrm>
              <a:off x="9784641" y="5198662"/>
              <a:ext cx="362471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600" b="1" dirty="0" smtClean="0">
                  <a:solidFill>
                    <a:schemeClr val="tx2"/>
                  </a:solidFill>
                </a:rPr>
                <a:t>PROACTIVE</a:t>
              </a:r>
              <a:endParaRPr lang="en-US" sz="4600" b="1" dirty="0">
                <a:solidFill>
                  <a:schemeClr val="tx2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784641" y="6292651"/>
              <a:ext cx="41100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 STEP AHEAD OF MAINTENANCE ISSUES</a:t>
              </a:r>
              <a:endPara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784641" y="5808196"/>
              <a:ext cx="156966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b="1" dirty="0" smtClean="0">
                  <a:solidFill>
                    <a:schemeClr val="tx2"/>
                  </a:solidFill>
                </a:rPr>
                <a:t>ALERTS</a:t>
              </a:r>
              <a:endParaRPr lang="en-US" sz="2700" b="1" dirty="0">
                <a:solidFill>
                  <a:schemeClr val="tx2"/>
                </a:solidFill>
              </a:endParaRPr>
            </a:p>
          </p:txBody>
        </p:sp>
      </p:grpSp>
      <p:pic>
        <p:nvPicPr>
          <p:cNvPr id="15" name="GCC-TrvlMoms1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9" t="24544"/>
          <a:stretch/>
        </p:blipFill>
        <p:spPr bwMode="auto">
          <a:xfrm>
            <a:off x="1572338" y="2390226"/>
            <a:ext cx="4272235" cy="4333821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11" y="2091654"/>
            <a:ext cx="7084312" cy="398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8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4911" y="67441"/>
            <a:ext cx="14630400" cy="1625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CONNECTED APP </a:t>
            </a:r>
            <a:r>
              <a:rPr lang="en-US" dirty="0" smtClean="0">
                <a:solidFill>
                  <a:schemeClr val="bg1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EXPERIENCE</a:t>
            </a:r>
            <a:endParaRPr lang="en-US" dirty="0">
              <a:solidFill>
                <a:schemeClr val="bg1"/>
              </a:solidFill>
              <a:latin typeface="GM Global Sans Black" panose="020B0902050302020203" pitchFamily="34" charset="0"/>
              <a:cs typeface="GM Global Sans Black" panose="020B0902050302020203" pitchFamily="34" charset="0"/>
            </a:endParaRPr>
          </a:p>
        </p:txBody>
      </p:sp>
      <p:pic>
        <p:nvPicPr>
          <p:cNvPr id="1026" name="Picture 2" descr="http://ep00.epimg.net/tecnologia/imagenes/2016/01/08/actualidad/1452226036_143126_1452268571_noticia_fotogra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435" y="2790663"/>
            <a:ext cx="6263132" cy="351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2561" y="6864707"/>
            <a:ext cx="5127255" cy="1417673"/>
          </a:xfrm>
          <a:prstGeom prst="rect">
            <a:avLst/>
          </a:prstGeom>
          <a:noFill/>
        </p:spPr>
        <p:txBody>
          <a:bodyPr wrap="square" rtlCol="0">
            <a:normAutofit fontScale="55000" lnSpcReduction="20000"/>
          </a:bodyPr>
          <a:lstStyle/>
          <a:p>
            <a:r>
              <a:rPr lang="en-US" sz="5111" dirty="0" smtClean="0">
                <a:solidFill>
                  <a:srgbClr val="323638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225 MILLION</a:t>
            </a:r>
          </a:p>
          <a:p>
            <a:r>
              <a:rPr lang="en-US" sz="8444" b="1" dirty="0" smtClean="0">
                <a:solidFill>
                  <a:srgbClr val="323638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MOBILE</a:t>
            </a:r>
            <a:endParaRPr lang="en-US" sz="5111" b="1" dirty="0">
              <a:solidFill>
                <a:srgbClr val="323638"/>
              </a:solidFill>
              <a:latin typeface="GM Global Sans Black" panose="020B0902050302020203" pitchFamily="34" charset="0"/>
              <a:cs typeface="GM Global Sans Black" panose="020B0902050302020203" pitchFamily="34" charset="0"/>
            </a:endParaRPr>
          </a:p>
          <a:p>
            <a:r>
              <a:rPr lang="en-US" sz="5111" dirty="0">
                <a:solidFill>
                  <a:srgbClr val="323638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INTERACTIONS in 2016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16365" y="6695075"/>
            <a:ext cx="4957920" cy="1417673"/>
          </a:xfrm>
          <a:prstGeom prst="rect">
            <a:avLst/>
          </a:prstGeom>
          <a:noFill/>
        </p:spPr>
        <p:txBody>
          <a:bodyPr wrap="square" rtlCol="0">
            <a:normAutofit fontScale="47500" lnSpcReduction="20000"/>
          </a:bodyPr>
          <a:lstStyle/>
          <a:p>
            <a:r>
              <a:rPr lang="en-US" sz="5888" dirty="0">
                <a:solidFill>
                  <a:srgbClr val="323638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LEADERS IN PHONE </a:t>
            </a:r>
            <a:r>
              <a:rPr lang="en-US" sz="9777" b="1" dirty="0">
                <a:solidFill>
                  <a:srgbClr val="323638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PROJECTION</a:t>
            </a:r>
            <a:r>
              <a:rPr lang="en-US" sz="5111" dirty="0">
                <a:solidFill>
                  <a:srgbClr val="323638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 </a:t>
            </a:r>
            <a:r>
              <a:rPr lang="en-US" sz="5888" dirty="0">
                <a:solidFill>
                  <a:srgbClr val="323638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&amp; COMPANION APP CAPABILITY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002814" y="6754441"/>
            <a:ext cx="4087791" cy="1504311"/>
          </a:xfrm>
          <a:prstGeom prst="rect">
            <a:avLst/>
          </a:prstGeom>
          <a:noFill/>
        </p:spPr>
        <p:txBody>
          <a:bodyPr wrap="square" rtlCol="0">
            <a:normAutofit fontScale="40000" lnSpcReduction="20000"/>
          </a:bodyPr>
          <a:lstStyle/>
          <a:p>
            <a:r>
              <a:rPr lang="en-US" sz="8554" dirty="0">
                <a:solidFill>
                  <a:srgbClr val="323638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PROPRIETARY</a:t>
            </a:r>
            <a:r>
              <a:rPr lang="en-US" sz="5111" dirty="0">
                <a:solidFill>
                  <a:srgbClr val="323638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 </a:t>
            </a:r>
          </a:p>
          <a:p>
            <a:r>
              <a:rPr lang="en-US" sz="11666" b="1" dirty="0">
                <a:solidFill>
                  <a:srgbClr val="323638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IN-VEHICLE</a:t>
            </a:r>
            <a:r>
              <a:rPr lang="en-US" sz="8554" b="1" dirty="0">
                <a:solidFill>
                  <a:srgbClr val="323638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 </a:t>
            </a:r>
            <a:r>
              <a:rPr lang="en-US" sz="8554" dirty="0">
                <a:solidFill>
                  <a:srgbClr val="323638"/>
                </a:solidFill>
                <a:latin typeface="GM Global Sans Black" panose="020B0902050302020203" pitchFamily="34" charset="0"/>
                <a:cs typeface="GM Global Sans Black" panose="020B0902050302020203" pitchFamily="34" charset="0"/>
              </a:rPr>
              <a:t>APP FRAMEWORK</a:t>
            </a:r>
          </a:p>
        </p:txBody>
      </p:sp>
      <p:pic>
        <p:nvPicPr>
          <p:cNvPr id="1030" name="Picture 6" descr="2017 GMC Acadia apps 00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4702"/>
          <a:stretch/>
        </p:blipFill>
        <p:spPr bwMode="auto">
          <a:xfrm>
            <a:off x="11506791" y="2743231"/>
            <a:ext cx="4442047" cy="3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984" y="2743231"/>
            <a:ext cx="2703440" cy="356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9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016 All People - Reach Higher">
  <a:themeElements>
    <a:clrScheme name="Reach Higher - GM All People 2016">
      <a:dk1>
        <a:srgbClr val="0C0B0B"/>
      </a:dk1>
      <a:lt1>
        <a:sysClr val="window" lastClr="FFFFFF"/>
      </a:lt1>
      <a:dk2>
        <a:srgbClr val="162861"/>
      </a:dk2>
      <a:lt2>
        <a:srgbClr val="EEF2F3"/>
      </a:lt2>
      <a:accent1>
        <a:srgbClr val="AD1221"/>
      </a:accent1>
      <a:accent2>
        <a:srgbClr val="323638"/>
      </a:accent2>
      <a:accent3>
        <a:srgbClr val="E2A121"/>
      </a:accent3>
      <a:accent4>
        <a:srgbClr val="FFFFFE"/>
      </a:accent4>
      <a:accent5>
        <a:srgbClr val="968B83"/>
      </a:accent5>
      <a:accent6>
        <a:srgbClr val="70AD47"/>
      </a:accent6>
      <a:hlink>
        <a:srgbClr val="0563C1"/>
      </a:hlink>
      <a:folHlink>
        <a:srgbClr val="954F72"/>
      </a:folHlink>
    </a:clrScheme>
    <a:fontScheme name="Reach Higher - All People 2016">
      <a:majorFont>
        <a:latin typeface="GM Sans Bold"/>
        <a:ea typeface=""/>
        <a:cs typeface=""/>
      </a:majorFont>
      <a:minorFont>
        <a:latin typeface="GM Sans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746125" dist="38100" dir="5400000" algn="t" rotWithShape="0">
            <a:prstClr val="black">
              <a:alpha val="11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</TotalTime>
  <Words>204</Words>
  <Application>Microsoft Office PowerPoint</Application>
  <PresentationFormat>Custom</PresentationFormat>
  <Paragraphs>74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</vt:i4>
      </vt:variant>
    </vt:vector>
  </HeadingPairs>
  <TitlesOfParts>
    <vt:vector size="28" baseType="lpstr">
      <vt:lpstr>ＭＳ Ｐゴシック</vt:lpstr>
      <vt:lpstr>ＭＳ Ｐゴシック</vt:lpstr>
      <vt:lpstr>Arial</vt:lpstr>
      <vt:lpstr>Avenir Book</vt:lpstr>
      <vt:lpstr>Avenir LT Std 35 Light</vt:lpstr>
      <vt:lpstr>Avenir LT Std 55 Roman</vt:lpstr>
      <vt:lpstr>Avenir LT Std 85 Heavy</vt:lpstr>
      <vt:lpstr>Calibri</vt:lpstr>
      <vt:lpstr>Geometr415 Blk BT Black</vt:lpstr>
      <vt:lpstr>Geometr415 Md BT</vt:lpstr>
      <vt:lpstr>GM Global Sans Black</vt:lpstr>
      <vt:lpstr>GM Sans Bold</vt:lpstr>
      <vt:lpstr>GM Sans Regular</vt:lpstr>
      <vt:lpstr>Lucida Grande</vt:lpstr>
      <vt:lpstr>Verdana</vt:lpstr>
      <vt:lpstr>ヒラギノ角ゴ ProN W3</vt:lpstr>
      <vt:lpstr>Office Theme</vt:lpstr>
      <vt:lpstr>7_Custom Design</vt:lpstr>
      <vt:lpstr>7_Office Theme</vt:lpstr>
      <vt:lpstr>1_Custom Design</vt:lpstr>
      <vt:lpstr>2016 All People - Reach Higher</vt:lpstr>
      <vt:lpstr>GM Global Connected Customer  Experience and OnStar</vt:lpstr>
      <vt:lpstr>OUR MISSION</vt:lpstr>
      <vt:lpstr>THE ONSTAR INFRASTRUCTURE</vt:lpstr>
      <vt:lpstr>GLOBAL CONNECTED VEHICLE SERVICES</vt:lpstr>
      <vt:lpstr>PowerPoint Presentation</vt:lpstr>
      <vt:lpstr>KEEPING CUSTOMERS CONNECTED TO THEIR VEHICLE</vt:lpstr>
      <vt:lpstr>CONNECTED APP EXPERIENCE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Michalak, Heather C</dc:creator>
  <cp:lastModifiedBy>Robert Scott Stewart</cp:lastModifiedBy>
  <cp:revision>38</cp:revision>
  <dcterms:modified xsi:type="dcterms:W3CDTF">2017-04-26T18:33:16Z</dcterms:modified>
</cp:coreProperties>
</file>